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696" r:id="rId5"/>
  </p:sldMasterIdLst>
  <p:notesMasterIdLst>
    <p:notesMasterId r:id="rId51"/>
  </p:notesMasterIdLst>
  <p:handoutMasterIdLst>
    <p:handoutMasterId r:id="rId52"/>
  </p:handoutMasterIdLst>
  <p:sldIdLst>
    <p:sldId id="327" r:id="rId6"/>
    <p:sldId id="257" r:id="rId7"/>
    <p:sldId id="306" r:id="rId8"/>
    <p:sldId id="259" r:id="rId9"/>
    <p:sldId id="260" r:id="rId10"/>
    <p:sldId id="261" r:id="rId11"/>
    <p:sldId id="262" r:id="rId12"/>
    <p:sldId id="263" r:id="rId13"/>
    <p:sldId id="265" r:id="rId14"/>
    <p:sldId id="266" r:id="rId15"/>
    <p:sldId id="267" r:id="rId16"/>
    <p:sldId id="269" r:id="rId17"/>
    <p:sldId id="270" r:id="rId18"/>
    <p:sldId id="272" r:id="rId19"/>
    <p:sldId id="311" r:id="rId20"/>
    <p:sldId id="312" r:id="rId21"/>
    <p:sldId id="273" r:id="rId22"/>
    <p:sldId id="275" r:id="rId23"/>
    <p:sldId id="274" r:id="rId24"/>
    <p:sldId id="316" r:id="rId25"/>
    <p:sldId id="277" r:id="rId26"/>
    <p:sldId id="279" r:id="rId27"/>
    <p:sldId id="280" r:id="rId28"/>
    <p:sldId id="281" r:id="rId29"/>
    <p:sldId id="342" r:id="rId30"/>
    <p:sldId id="283" r:id="rId31"/>
    <p:sldId id="284" r:id="rId32"/>
    <p:sldId id="285" r:id="rId33"/>
    <p:sldId id="286" r:id="rId34"/>
    <p:sldId id="288" r:id="rId35"/>
    <p:sldId id="289" r:id="rId36"/>
    <p:sldId id="290" r:id="rId37"/>
    <p:sldId id="291" r:id="rId38"/>
    <p:sldId id="321" r:id="rId39"/>
    <p:sldId id="322" r:id="rId40"/>
    <p:sldId id="292" r:id="rId41"/>
    <p:sldId id="296" r:id="rId42"/>
    <p:sldId id="297" r:id="rId43"/>
    <p:sldId id="299" r:id="rId44"/>
    <p:sldId id="298" r:id="rId45"/>
    <p:sldId id="301" r:id="rId46"/>
    <p:sldId id="302" r:id="rId47"/>
    <p:sldId id="303" r:id="rId48"/>
    <p:sldId id="305" r:id="rId49"/>
    <p:sldId id="325" r:id="rId50"/>
  </p:sldIdLst>
  <p:sldSz cx="9144000" cy="6858000" type="screen4x3"/>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CCE4F-5E00-4CDC-8AE0-51C17A27A48C}" v="3" dt="2021-09-13T11:32:05.99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44"/>
    </p:cViewPr>
  </p:sorterViewPr>
  <p:notesViewPr>
    <p:cSldViewPr>
      <p:cViewPr varScale="1">
        <p:scale>
          <a:sx n="59" d="100"/>
          <a:sy n="59" d="100"/>
        </p:scale>
        <p:origin x="3235"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leen Denert" userId="2b348317-51f2-4407-bb2b-b37781534dd7" providerId="ADAL" clId="{E34CCE4F-5E00-4CDC-8AE0-51C17A27A48C}"/>
    <pc:docChg chg="undo custSel addSld delSld modSld">
      <pc:chgData name="Marleen Denert" userId="2b348317-51f2-4407-bb2b-b37781534dd7" providerId="ADAL" clId="{E34CCE4F-5E00-4CDC-8AE0-51C17A27A48C}" dt="2021-09-13T11:33:12.350" v="19" actId="47"/>
      <pc:docMkLst>
        <pc:docMk/>
      </pc:docMkLst>
      <pc:sldChg chg="modAnim">
        <pc:chgData name="Marleen Denert" userId="2b348317-51f2-4407-bb2b-b37781534dd7" providerId="ADAL" clId="{E34CCE4F-5E00-4CDC-8AE0-51C17A27A48C}" dt="2021-09-13T11:32:05.990" v="6"/>
        <pc:sldMkLst>
          <pc:docMk/>
          <pc:sldMk cId="230385890" sldId="272"/>
        </pc:sldMkLst>
      </pc:sldChg>
      <pc:sldChg chg="del">
        <pc:chgData name="Marleen Denert" userId="2b348317-51f2-4407-bb2b-b37781534dd7" providerId="ADAL" clId="{E34CCE4F-5E00-4CDC-8AE0-51C17A27A48C}" dt="2021-09-13T11:32:47.552" v="12" actId="47"/>
        <pc:sldMkLst>
          <pc:docMk/>
          <pc:sldMk cId="2362871944" sldId="276"/>
        </pc:sldMkLst>
      </pc:sldChg>
      <pc:sldChg chg="del">
        <pc:chgData name="Marleen Denert" userId="2b348317-51f2-4407-bb2b-b37781534dd7" providerId="ADAL" clId="{E34CCE4F-5E00-4CDC-8AE0-51C17A27A48C}" dt="2021-09-13T11:31:30.840" v="2" actId="47"/>
        <pc:sldMkLst>
          <pc:docMk/>
          <pc:sldMk cId="3393634438" sldId="328"/>
        </pc:sldMkLst>
      </pc:sldChg>
      <pc:sldChg chg="del">
        <pc:chgData name="Marleen Denert" userId="2b348317-51f2-4407-bb2b-b37781534dd7" providerId="ADAL" clId="{E34CCE4F-5E00-4CDC-8AE0-51C17A27A48C}" dt="2021-09-13T11:31:26.471" v="1" actId="47"/>
        <pc:sldMkLst>
          <pc:docMk/>
          <pc:sldMk cId="3170501646" sldId="329"/>
        </pc:sldMkLst>
      </pc:sldChg>
      <pc:sldChg chg="del">
        <pc:chgData name="Marleen Denert" userId="2b348317-51f2-4407-bb2b-b37781534dd7" providerId="ADAL" clId="{E34CCE4F-5E00-4CDC-8AE0-51C17A27A48C}" dt="2021-09-13T11:31:22.925" v="0" actId="47"/>
        <pc:sldMkLst>
          <pc:docMk/>
          <pc:sldMk cId="1712631546" sldId="330"/>
        </pc:sldMkLst>
      </pc:sldChg>
      <pc:sldChg chg="del">
        <pc:chgData name="Marleen Denert" userId="2b348317-51f2-4407-bb2b-b37781534dd7" providerId="ADAL" clId="{E34CCE4F-5E00-4CDC-8AE0-51C17A27A48C}" dt="2021-09-13T11:31:38.750" v="3" actId="47"/>
        <pc:sldMkLst>
          <pc:docMk/>
          <pc:sldMk cId="2448765700" sldId="331"/>
        </pc:sldMkLst>
      </pc:sldChg>
      <pc:sldChg chg="del">
        <pc:chgData name="Marleen Denert" userId="2b348317-51f2-4407-bb2b-b37781534dd7" providerId="ADAL" clId="{E34CCE4F-5E00-4CDC-8AE0-51C17A27A48C}" dt="2021-09-13T11:32:32.552" v="7" actId="47"/>
        <pc:sldMkLst>
          <pc:docMk/>
          <pc:sldMk cId="3936178162" sldId="332"/>
        </pc:sldMkLst>
      </pc:sldChg>
      <pc:sldChg chg="add del">
        <pc:chgData name="Marleen Denert" userId="2b348317-51f2-4407-bb2b-b37781534dd7" providerId="ADAL" clId="{E34CCE4F-5E00-4CDC-8AE0-51C17A27A48C}" dt="2021-09-13T11:32:44.077" v="10" actId="47"/>
        <pc:sldMkLst>
          <pc:docMk/>
          <pc:sldMk cId="2124048498" sldId="333"/>
        </pc:sldMkLst>
      </pc:sldChg>
      <pc:sldChg chg="del">
        <pc:chgData name="Marleen Denert" userId="2b348317-51f2-4407-bb2b-b37781534dd7" providerId="ADAL" clId="{E34CCE4F-5E00-4CDC-8AE0-51C17A27A48C}" dt="2021-09-13T11:32:45.174" v="11" actId="47"/>
        <pc:sldMkLst>
          <pc:docMk/>
          <pc:sldMk cId="3481230646" sldId="334"/>
        </pc:sldMkLst>
      </pc:sldChg>
      <pc:sldChg chg="del">
        <pc:chgData name="Marleen Denert" userId="2b348317-51f2-4407-bb2b-b37781534dd7" providerId="ADAL" clId="{E34CCE4F-5E00-4CDC-8AE0-51C17A27A48C}" dt="2021-09-13T11:32:48.788" v="13" actId="47"/>
        <pc:sldMkLst>
          <pc:docMk/>
          <pc:sldMk cId="977656412" sldId="335"/>
        </pc:sldMkLst>
      </pc:sldChg>
      <pc:sldChg chg="del">
        <pc:chgData name="Marleen Denert" userId="2b348317-51f2-4407-bb2b-b37781534dd7" providerId="ADAL" clId="{E34CCE4F-5E00-4CDC-8AE0-51C17A27A48C}" dt="2021-09-13T11:32:50.621" v="14" actId="47"/>
        <pc:sldMkLst>
          <pc:docMk/>
          <pc:sldMk cId="952314591" sldId="336"/>
        </pc:sldMkLst>
      </pc:sldChg>
      <pc:sldChg chg="del">
        <pc:chgData name="Marleen Denert" userId="2b348317-51f2-4407-bb2b-b37781534dd7" providerId="ADAL" clId="{E34CCE4F-5E00-4CDC-8AE0-51C17A27A48C}" dt="2021-09-13T11:32:53.970" v="15" actId="47"/>
        <pc:sldMkLst>
          <pc:docMk/>
          <pc:sldMk cId="916737922" sldId="337"/>
        </pc:sldMkLst>
      </pc:sldChg>
      <pc:sldChg chg="del">
        <pc:chgData name="Marleen Denert" userId="2b348317-51f2-4407-bb2b-b37781534dd7" providerId="ADAL" clId="{E34CCE4F-5E00-4CDC-8AE0-51C17A27A48C}" dt="2021-09-13T11:32:56.607" v="16" actId="47"/>
        <pc:sldMkLst>
          <pc:docMk/>
          <pc:sldMk cId="3954132047" sldId="338"/>
        </pc:sldMkLst>
      </pc:sldChg>
      <pc:sldChg chg="del">
        <pc:chgData name="Marleen Denert" userId="2b348317-51f2-4407-bb2b-b37781534dd7" providerId="ADAL" clId="{E34CCE4F-5E00-4CDC-8AE0-51C17A27A48C}" dt="2021-09-13T11:33:00.169" v="17" actId="47"/>
        <pc:sldMkLst>
          <pc:docMk/>
          <pc:sldMk cId="1514000037" sldId="339"/>
        </pc:sldMkLst>
      </pc:sldChg>
      <pc:sldChg chg="del">
        <pc:chgData name="Marleen Denert" userId="2b348317-51f2-4407-bb2b-b37781534dd7" providerId="ADAL" clId="{E34CCE4F-5E00-4CDC-8AE0-51C17A27A48C}" dt="2021-09-13T11:33:03.696" v="18" actId="47"/>
        <pc:sldMkLst>
          <pc:docMk/>
          <pc:sldMk cId="3463793207" sldId="340"/>
        </pc:sldMkLst>
      </pc:sldChg>
      <pc:sldChg chg="del">
        <pc:chgData name="Marleen Denert" userId="2b348317-51f2-4407-bb2b-b37781534dd7" providerId="ADAL" clId="{E34CCE4F-5E00-4CDC-8AE0-51C17A27A48C}" dt="2021-09-13T11:33:12.350" v="19" actId="47"/>
        <pc:sldMkLst>
          <pc:docMk/>
          <pc:sldMk cId="3256817637" sldId="34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A15FFE-A464-4AA5-80B7-67D8E9F7EF8E}" type="datetimeFigureOut">
              <a:rPr lang="nl-NL" smtClean="0"/>
              <a:pPr/>
              <a:t>13-9-2021</a:t>
            </a:fld>
            <a:endParaRPr lang="nl-NL"/>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39F6DB2-9507-4030-8C07-6C54231ED7C4}" type="slidenum">
              <a:rPr lang="nl-NL" smtClean="0"/>
              <a:pPr/>
              <a:t>‹nr.›</a:t>
            </a:fld>
            <a:endParaRPr lang="nl-NL"/>
          </a:p>
        </p:txBody>
      </p:sp>
    </p:spTree>
    <p:extLst>
      <p:ext uri="{BB962C8B-B14F-4D97-AF65-F5344CB8AC3E}">
        <p14:creationId xmlns:p14="http://schemas.microsoft.com/office/powerpoint/2010/main" val="7006992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4D4A31D-85F5-4DBA-97DF-A5B764C71F29}" type="datetimeFigureOut">
              <a:rPr lang="nl-BE" smtClean="0"/>
              <a:pPr/>
              <a:t>13/09/2021</a:t>
            </a:fld>
            <a:endParaRPr lang="nl-BE"/>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nl-BE"/>
              <a:t>Industrieel Ingenieur, FEA UGent</a:t>
            </a:r>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D54F719-41F8-4582-87B2-7F879FF5D839}" type="slidenum">
              <a:rPr lang="nl-BE" smtClean="0"/>
              <a:pPr/>
              <a:t>‹nr.›</a:t>
            </a:fld>
            <a:endParaRPr lang="nl-BE"/>
          </a:p>
        </p:txBody>
      </p:sp>
    </p:spTree>
    <p:extLst>
      <p:ext uri="{BB962C8B-B14F-4D97-AF65-F5344CB8AC3E}">
        <p14:creationId xmlns:p14="http://schemas.microsoft.com/office/powerpoint/2010/main" val="7790183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endParaRPr lang="nl-BE"/>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fld id="{9861D642-6817-481A-B9D2-B2FC9C5F8B5E}" type="datetime1">
              <a:rPr lang="nl-NL" smtClean="0"/>
              <a:t>13-9-2021</a:t>
            </a:fld>
            <a:endParaRPr lang="nl-BE"/>
          </a:p>
        </p:txBody>
      </p:sp>
      <p:sp>
        <p:nvSpPr>
          <p:cNvPr id="5" name="Tijdelijke aanduiding voor voettekst 4"/>
          <p:cNvSpPr>
            <a:spLocks noGrp="1"/>
          </p:cNvSpPr>
          <p:nvPr>
            <p:ph type="ftr" sz="quarter" idx="11"/>
          </p:nvPr>
        </p:nvSpPr>
        <p:spPr/>
        <p:txBody>
          <a:bodyPr/>
          <a:lstStyle/>
          <a:p>
            <a:r>
              <a:rPr lang="nl-BE"/>
              <a:t>Industrieel Ingenieur, FEA UGent</a:t>
            </a:r>
          </a:p>
        </p:txBody>
      </p:sp>
      <p:sp>
        <p:nvSpPr>
          <p:cNvPr id="6" name="Tijdelijke aanduiding voor dianummer 5"/>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241112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3C92618B-5D9C-47C8-BF0D-FD404A67F796}" type="datetime1">
              <a:rPr lang="nl-NL" smtClean="0"/>
              <a:t>13-9-2021</a:t>
            </a:fld>
            <a:endParaRPr lang="nl-BE"/>
          </a:p>
        </p:txBody>
      </p:sp>
      <p:sp>
        <p:nvSpPr>
          <p:cNvPr id="5" name="Tijdelijke aanduiding voor voettekst 4"/>
          <p:cNvSpPr>
            <a:spLocks noGrp="1"/>
          </p:cNvSpPr>
          <p:nvPr>
            <p:ph type="ftr" sz="quarter" idx="11"/>
          </p:nvPr>
        </p:nvSpPr>
        <p:spPr/>
        <p:txBody>
          <a:bodyPr/>
          <a:lstStyle/>
          <a:p>
            <a:r>
              <a:rPr lang="nl-BE"/>
              <a:t>Industrieel Ingenieur, FEA UGent</a:t>
            </a:r>
          </a:p>
        </p:txBody>
      </p:sp>
      <p:sp>
        <p:nvSpPr>
          <p:cNvPr id="6" name="Tijdelijke aanduiding voor dianummer 5"/>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310069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A1F7435A-1800-44B7-962A-3A55B8B244C6}" type="datetime1">
              <a:rPr lang="nl-NL" smtClean="0"/>
              <a:t>13-9-2021</a:t>
            </a:fld>
            <a:endParaRPr lang="nl-BE"/>
          </a:p>
        </p:txBody>
      </p:sp>
      <p:sp>
        <p:nvSpPr>
          <p:cNvPr id="5" name="Tijdelijke aanduiding voor voettekst 4"/>
          <p:cNvSpPr>
            <a:spLocks noGrp="1"/>
          </p:cNvSpPr>
          <p:nvPr>
            <p:ph type="ftr" sz="quarter" idx="11"/>
          </p:nvPr>
        </p:nvSpPr>
        <p:spPr/>
        <p:txBody>
          <a:bodyPr/>
          <a:lstStyle/>
          <a:p>
            <a:r>
              <a:rPr lang="nl-BE"/>
              <a:t>Industrieel Ingenieur, FEA UGent</a:t>
            </a:r>
          </a:p>
        </p:txBody>
      </p:sp>
      <p:sp>
        <p:nvSpPr>
          <p:cNvPr id="6" name="Tijdelijke aanduiding voor dianummer 5"/>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50126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771" rtl="0" eaLnBrk="1" fontAlgn="auto" latinLnBrk="0" hangingPunct="1">
              <a:lnSpc>
                <a:spcPct val="100000"/>
              </a:lnSpc>
              <a:spcBef>
                <a:spcPts val="0"/>
              </a:spcBef>
              <a:spcAft>
                <a:spcPts val="0"/>
              </a:spcAft>
              <a:buClrTx/>
              <a:buSzTx/>
              <a:buFontTx/>
              <a:buNone/>
              <a:tabLst/>
              <a:defRPr/>
            </a:pPr>
            <a:fld id="{5A24147F-ED97-47AF-A1B3-C82A179CF7F3}" type="datetime1">
              <a:rPr kumimoji="0" lang="nl-NL" sz="900" b="0" i="0" u="none" strike="noStrike" kern="1200" cap="none" spc="0" normalizeH="0" baseline="0" noProof="0" smtClean="0">
                <a:ln>
                  <a:noFill/>
                </a:ln>
                <a:solidFill>
                  <a:prstClr val="black">
                    <a:tint val="75000"/>
                  </a:prstClr>
                </a:solidFill>
                <a:effectLst/>
                <a:uLnTx/>
                <a:uFillTx/>
                <a:latin typeface="Arial"/>
                <a:ea typeface="+mn-ea"/>
                <a:cs typeface="Arial" charset="0"/>
              </a:rPr>
              <a:pPr marL="0" marR="0" lvl="0" indent="0" algn="l" defTabSz="685771" rtl="0" eaLnBrk="1" fontAlgn="auto" latinLnBrk="0" hangingPunct="1">
                <a:lnSpc>
                  <a:spcPct val="100000"/>
                </a:lnSpc>
                <a:spcBef>
                  <a:spcPts val="0"/>
                </a:spcBef>
                <a:spcAft>
                  <a:spcPts val="0"/>
                </a:spcAft>
                <a:buClrTx/>
                <a:buSzTx/>
                <a:buFontTx/>
                <a:buNone/>
                <a:tabLst/>
                <a:defRPr/>
              </a:pPr>
              <a:t>13-9-2021</a:t>
            </a:fld>
            <a:endParaRPr kumimoji="0" lang="en-GB" sz="900" b="0" i="0" u="none" strike="noStrike" kern="1200" cap="none" spc="0" normalizeH="0" baseline="0" noProof="0">
              <a:ln>
                <a:noFill/>
              </a:ln>
              <a:solidFill>
                <a:prstClr val="black">
                  <a:tint val="75000"/>
                </a:prstClr>
              </a:solidFill>
              <a:effectLst/>
              <a:uLnTx/>
              <a:uFillTx/>
              <a:latin typeface="Arial"/>
              <a:ea typeface="+mn-ea"/>
              <a:cs typeface="Arial" charset="0"/>
            </a:endParaRPr>
          </a:p>
        </p:txBody>
      </p:sp>
      <p:sp>
        <p:nvSpPr>
          <p:cNvPr id="3" name="Footer Placeholder 2"/>
          <p:cNvSpPr>
            <a:spLocks noGrp="1"/>
          </p:cNvSpPr>
          <p:nvPr>
            <p:ph type="ftr" sz="quarter" idx="11"/>
          </p:nvPr>
        </p:nvSpPr>
        <p:spPr/>
        <p: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Arial"/>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685771" rtl="0" eaLnBrk="1" fontAlgn="auto" latinLnBrk="0" hangingPunct="1">
              <a:lnSpc>
                <a:spcPct val="100000"/>
              </a:lnSpc>
              <a:spcBef>
                <a:spcPts val="0"/>
              </a:spcBef>
              <a:spcAft>
                <a:spcPts val="0"/>
              </a:spcAft>
              <a:buClrTx/>
              <a:buSzTx/>
              <a:buFontTx/>
              <a:buNone/>
              <a:tabLst/>
              <a:defRPr/>
            </a:pPr>
            <a:fld id="{7AE184E0-0BD4-4705-A12B-9B71DDE63301}" type="slidenum">
              <a:rPr kumimoji="0" lang="en-GB" sz="900" b="0" i="0" u="none" strike="noStrike" kern="1200" cap="none" spc="0" normalizeH="0" baseline="0" noProof="0" smtClean="0">
                <a:ln>
                  <a:noFill/>
                </a:ln>
                <a:solidFill>
                  <a:srgbClr val="1E64C8"/>
                </a:solidFill>
                <a:effectLst/>
                <a:uLnTx/>
                <a:uFillTx/>
                <a:latin typeface="Arial"/>
                <a:ea typeface="+mn-ea"/>
                <a:cs typeface="Arial" charset="0"/>
              </a:rPr>
              <a:pPr marL="0" marR="0" lvl="0" indent="0" algn="r" defTabSz="685771" rtl="0" eaLnBrk="1" fontAlgn="auto" latinLnBrk="0" hangingPunct="1">
                <a:lnSpc>
                  <a:spcPct val="100000"/>
                </a:lnSpc>
                <a:spcBef>
                  <a:spcPts val="0"/>
                </a:spcBef>
                <a:spcAft>
                  <a:spcPts val="0"/>
                </a:spcAft>
                <a:buClrTx/>
                <a:buSzTx/>
                <a:buFontTx/>
                <a:buNone/>
                <a:tabLst/>
                <a:defRPr/>
              </a:pPr>
              <a:t>‹nr.›</a:t>
            </a:fld>
            <a:endParaRPr kumimoji="0" lang="en-GB" sz="900" b="0" i="0" u="none" strike="noStrike" kern="1200" cap="none" spc="0" normalizeH="0" baseline="0" noProof="0">
              <a:ln>
                <a:noFill/>
              </a:ln>
              <a:solidFill>
                <a:srgbClr val="1E64C8"/>
              </a:solidFill>
              <a:effectLst/>
              <a:uLnTx/>
              <a:uFillTx/>
              <a:latin typeface="Arial"/>
              <a:ea typeface="+mn-ea"/>
              <a:cs typeface="Arial" charset="0"/>
            </a:endParaRPr>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7261" y="1599810"/>
            <a:ext cx="2880542" cy="2933944"/>
          </a:xfrm>
          <a:prstGeom prst="rect">
            <a:avLst/>
          </a:prstGeom>
        </p:spPr>
      </p:pic>
    </p:spTree>
    <p:extLst>
      <p:ext uri="{BB962C8B-B14F-4D97-AF65-F5344CB8AC3E}">
        <p14:creationId xmlns:p14="http://schemas.microsoft.com/office/powerpoint/2010/main" val="2008526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482233" y="979595"/>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p:nvPr>
        </p:nvSpPr>
        <p:spPr bwMode="white">
          <a:xfrm>
            <a:off x="680882" y="1607345"/>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nl-NL" noProof="0"/>
              <a:t>Klik om de stijl te bewerken</a:t>
            </a:r>
            <a:endParaRPr lang="nl-BE" noProof="0" dirty="0"/>
          </a:p>
        </p:txBody>
      </p:sp>
      <p:sp>
        <p:nvSpPr>
          <p:cNvPr id="3" name="Subtitle 2"/>
          <p:cNvSpPr>
            <a:spLocks noGrp="1"/>
          </p:cNvSpPr>
          <p:nvPr>
            <p:ph type="subTitle" idx="1" hasCustomPrompt="1"/>
          </p:nvPr>
        </p:nvSpPr>
        <p:spPr bwMode="white">
          <a:xfrm>
            <a:off x="676842" y="4833785"/>
            <a:ext cx="8011382" cy="410063"/>
          </a:xfrm>
        </p:spPr>
        <p:txBody>
          <a:bodyPr>
            <a:normAutofit/>
          </a:bodyPr>
          <a:lstStyle>
            <a:lvl1pPr marL="0" indent="0" algn="l">
              <a:lnSpc>
                <a:spcPts val="1899"/>
              </a:lnSpc>
              <a:buNone/>
              <a:defRPr sz="1582" baseline="0">
                <a:solidFill>
                  <a:srgbClr val="FFD200"/>
                </a:solidFill>
              </a:defRPr>
            </a:lvl1pPr>
            <a:lvl2pPr marL="342885" indent="0" algn="ctr">
              <a:buNone/>
              <a:defRPr sz="1500"/>
            </a:lvl2pPr>
            <a:lvl3pPr marL="685771" indent="0" algn="ctr">
              <a:buNone/>
              <a:defRPr sz="1350"/>
            </a:lvl3pPr>
            <a:lvl4pPr marL="1028656" indent="0" algn="ctr">
              <a:buNone/>
              <a:defRPr sz="1200"/>
            </a:lvl4pPr>
            <a:lvl5pPr marL="1371542" indent="0" algn="ctr">
              <a:buNone/>
              <a:defRPr sz="1200"/>
            </a:lvl5pPr>
            <a:lvl6pPr marL="1714428" indent="0" algn="ctr">
              <a:buNone/>
              <a:defRPr sz="1200"/>
            </a:lvl6pPr>
            <a:lvl7pPr marL="2057314" indent="0" algn="ctr">
              <a:buNone/>
              <a:defRPr sz="1200"/>
            </a:lvl7pPr>
            <a:lvl8pPr marL="2400199" indent="0" algn="ctr">
              <a:buNone/>
              <a:defRPr sz="1200"/>
            </a:lvl8pPr>
            <a:lvl9pPr marL="2743086" indent="0" algn="ctr">
              <a:buNone/>
              <a:defRPr sz="1200"/>
            </a:lvl9pPr>
          </a:lstStyle>
          <a:p>
            <a:r>
              <a:rPr lang="nl-BE" noProof="0" dirty="0"/>
              <a:t>Klik om de ondertitel / presentator / datum [</a:t>
            </a:r>
            <a:r>
              <a:rPr lang="nl-BE" noProof="0" dirty="0" err="1"/>
              <a:t>dd</a:t>
            </a:r>
            <a:r>
              <a:rPr lang="nl-BE" noProof="0" dirty="0"/>
              <a:t>-mm-</a:t>
            </a:r>
            <a:r>
              <a:rPr lang="nl-BE" noProof="0" dirty="0" err="1"/>
              <a:t>yyyy</a:t>
            </a:r>
            <a:r>
              <a:rPr lang="nl-BE" noProof="0" dirty="0"/>
              <a:t>] te maken</a:t>
            </a:r>
          </a:p>
        </p:txBody>
      </p:sp>
      <p:sp>
        <p:nvSpPr>
          <p:cNvPr id="8" name="Titles positoning box" hidden="1"/>
          <p:cNvSpPr/>
          <p:nvPr userDrawn="1"/>
        </p:nvSpPr>
        <p:spPr>
          <a:xfrm>
            <a:off x="723349" y="4505625"/>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10" name="Organisation Placeholder"/>
          <p:cNvSpPr>
            <a:spLocks noGrp="1"/>
          </p:cNvSpPr>
          <p:nvPr>
            <p:ph type="body" sz="quarter" idx="10" hasCustomPrompt="1"/>
          </p:nvPr>
        </p:nvSpPr>
        <p:spPr bwMode="white">
          <a:xfrm>
            <a:off x="4516686" y="273186"/>
            <a:ext cx="4374053" cy="379688"/>
          </a:xfrm>
        </p:spPr>
        <p:txBody>
          <a:bodyPr anchor="b" anchorCtr="0">
            <a:normAutofit/>
          </a:bodyPr>
          <a:lstStyle>
            <a:lvl1pPr marL="0" indent="0">
              <a:lnSpc>
                <a:spcPts val="896"/>
              </a:lnSpc>
              <a:buNone/>
              <a:defRPr sz="738" b="1" i="0" u="sng" cap="all" baseline="0">
                <a:solidFill>
                  <a:srgbClr val="1E64C8"/>
                </a:solidFill>
                <a:uFill>
                  <a:solidFill>
                    <a:schemeClr val="bg1"/>
                  </a:solidFill>
                </a:uFill>
              </a:defRPr>
            </a:lvl1pPr>
            <a:lvl2pPr marL="0" indent="0">
              <a:lnSpc>
                <a:spcPts val="896"/>
              </a:lnSpc>
              <a:buNone/>
              <a:defRPr sz="738" cap="all" baseline="0">
                <a:solidFill>
                  <a:srgbClr val="1E64C8"/>
                </a:solidFill>
                <a:uFill>
                  <a:solidFill>
                    <a:schemeClr val="bg1"/>
                  </a:solidFill>
                </a:uFill>
              </a:defRPr>
            </a:lvl2pPr>
          </a:lstStyle>
          <a:p>
            <a:pPr lvl="0"/>
            <a:r>
              <a:rPr lang="nl-BE" noProof="0" dirty="0"/>
              <a:t>Klik om de organisatie stijlen te bewerken</a:t>
            </a:r>
          </a:p>
          <a:p>
            <a:pPr lvl="1"/>
            <a:r>
              <a:rPr lang="nl-BE" noProof="0"/>
              <a:t>tweede niveau</a:t>
            </a:r>
            <a:endParaRPr lang="nl-BE" noProof="0" dirty="0"/>
          </a:p>
        </p:txBody>
      </p:sp>
      <p:sp>
        <p:nvSpPr>
          <p:cNvPr id="12" name="Picture Placeholder 11"/>
          <p:cNvSpPr>
            <a:spLocks noGrp="1"/>
          </p:cNvSpPr>
          <p:nvPr>
            <p:ph type="pic" sz="quarter" idx="11" hasCustomPrompt="1"/>
          </p:nvPr>
        </p:nvSpPr>
        <p:spPr>
          <a:xfrm>
            <a:off x="1687814" y="5882626"/>
            <a:ext cx="1205582" cy="653063"/>
          </a:xfrm>
        </p:spPr>
        <p:txBody>
          <a:bodyPr/>
          <a:lstStyle>
            <a:lvl1pPr>
              <a:defRPr sz="844">
                <a:solidFill>
                  <a:schemeClr val="bg1">
                    <a:lumMod val="50000"/>
                  </a:schemeClr>
                </a:solidFill>
              </a:defRPr>
            </a:lvl1pPr>
          </a:lstStyle>
          <a:p>
            <a:r>
              <a:rPr lang="nl-BE" noProof="0" dirty="0"/>
              <a:t>Partnerlogo 1</a:t>
            </a:r>
          </a:p>
        </p:txBody>
      </p:sp>
      <p:sp>
        <p:nvSpPr>
          <p:cNvPr id="13" name="Picture Placeholder 11"/>
          <p:cNvSpPr>
            <a:spLocks noGrp="1"/>
          </p:cNvSpPr>
          <p:nvPr>
            <p:ph type="pic" sz="quarter" idx="12" hasCustomPrompt="1"/>
          </p:nvPr>
        </p:nvSpPr>
        <p:spPr>
          <a:xfrm>
            <a:off x="3013005" y="5882626"/>
            <a:ext cx="1205582" cy="653063"/>
          </a:xfrm>
        </p:spPr>
        <p:txBody>
          <a:bodyPr/>
          <a:lstStyle>
            <a:lvl1pPr>
              <a:defRPr sz="844">
                <a:solidFill>
                  <a:schemeClr val="bg1">
                    <a:lumMod val="50000"/>
                  </a:schemeClr>
                </a:solidFill>
              </a:defRPr>
            </a:lvl1pPr>
          </a:lstStyle>
          <a:p>
            <a:r>
              <a:rPr lang="nl-BE" noProof="0" dirty="0"/>
              <a:t>Partnerlogo 2</a:t>
            </a:r>
          </a:p>
        </p:txBody>
      </p:sp>
      <p:sp>
        <p:nvSpPr>
          <p:cNvPr id="14" name="Picture Placeholder 11"/>
          <p:cNvSpPr>
            <a:spLocks noGrp="1"/>
          </p:cNvSpPr>
          <p:nvPr>
            <p:ph type="pic" sz="quarter" idx="13" hasCustomPrompt="1"/>
          </p:nvPr>
        </p:nvSpPr>
        <p:spPr>
          <a:xfrm>
            <a:off x="4340093" y="5882626"/>
            <a:ext cx="1224567" cy="653063"/>
          </a:xfrm>
        </p:spPr>
        <p:txBody>
          <a:bodyPr/>
          <a:lstStyle>
            <a:lvl1pPr>
              <a:defRPr sz="844">
                <a:solidFill>
                  <a:schemeClr val="bg1">
                    <a:lumMod val="50000"/>
                  </a:schemeClr>
                </a:solidFill>
              </a:defRPr>
            </a:lvl1pPr>
          </a:lstStyle>
          <a:p>
            <a:r>
              <a:rPr lang="nl-BE" noProof="0" dirty="0"/>
              <a:t>Partnerlogo 3</a:t>
            </a:r>
          </a:p>
        </p:txBody>
      </p:sp>
      <p:sp>
        <p:nvSpPr>
          <p:cNvPr id="15" name="Picture Placeholder 11"/>
          <p:cNvSpPr>
            <a:spLocks noGrp="1"/>
          </p:cNvSpPr>
          <p:nvPr>
            <p:ph type="pic" sz="quarter" idx="14" hasCustomPrompt="1"/>
          </p:nvPr>
        </p:nvSpPr>
        <p:spPr>
          <a:xfrm>
            <a:off x="5667182" y="5882626"/>
            <a:ext cx="1224567" cy="653063"/>
          </a:xfrm>
        </p:spPr>
        <p:txBody>
          <a:bodyPr/>
          <a:lstStyle>
            <a:lvl1pPr>
              <a:defRPr sz="844">
                <a:solidFill>
                  <a:schemeClr val="bg1">
                    <a:lumMod val="50000"/>
                  </a:schemeClr>
                </a:solidFill>
              </a:defRPr>
            </a:lvl1pPr>
          </a:lstStyle>
          <a:p>
            <a:r>
              <a:rPr lang="nl-BE" noProof="0" dirty="0"/>
              <a:t>Partnerlogo 4</a:t>
            </a:r>
          </a:p>
        </p:txBody>
      </p:sp>
      <p:sp>
        <p:nvSpPr>
          <p:cNvPr id="5" name="Rectangle 4" hidden="1"/>
          <p:cNvSpPr/>
          <p:nvPr userDrawn="1"/>
        </p:nvSpPr>
        <p:spPr>
          <a:xfrm>
            <a:off x="482234" y="326532"/>
            <a:ext cx="8205990"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white"/>
              </a:solidFill>
              <a:effectLst/>
              <a:uLnTx/>
              <a:uFillTx/>
              <a:latin typeface="Arial"/>
              <a:ea typeface="+mn-ea"/>
              <a:cs typeface="+mn-cs"/>
            </a:endParaRPr>
          </a:p>
        </p:txBody>
      </p:sp>
      <p:pic>
        <p:nvPicPr>
          <p:cNvPr id="16" name="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4" y="0"/>
            <a:ext cx="2938960" cy="979594"/>
          </a:xfrm>
          <a:prstGeom prst="rect">
            <a:avLst/>
          </a:prstGeom>
        </p:spPr>
      </p:pic>
    </p:spTree>
    <p:extLst>
      <p:ext uri="{BB962C8B-B14F-4D97-AF65-F5344CB8AC3E}">
        <p14:creationId xmlns:p14="http://schemas.microsoft.com/office/powerpoint/2010/main" val="173216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482233" y="1"/>
            <a:ext cx="8661767"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ctrTitle" hasCustomPrompt="1"/>
          </p:nvPr>
        </p:nvSpPr>
        <p:spPr bwMode="white">
          <a:xfrm>
            <a:off x="680882" y="2282429"/>
            <a:ext cx="8007342" cy="3119285"/>
          </a:xfrm>
        </p:spPr>
        <p:txBody>
          <a:bodyPr anchor="b">
            <a:noAutofit/>
          </a:bodyPr>
          <a:lstStyle>
            <a:lvl1pPr algn="l">
              <a:lnSpc>
                <a:spcPts val="5801"/>
              </a:lnSpc>
              <a:defRPr sz="5274" u="sng" baseline="0">
                <a:solidFill>
                  <a:schemeClr val="bg1"/>
                </a:solidFill>
                <a:uFill>
                  <a:solidFill>
                    <a:schemeClr val="bg1"/>
                  </a:solidFill>
                </a:uFill>
              </a:defRPr>
            </a:lvl1pPr>
          </a:lstStyle>
          <a:p>
            <a:r>
              <a:rPr lang="nl-BE" noProof="0" dirty="0"/>
              <a:t>klik om een hoofdstuktitel te maken.</a:t>
            </a:r>
          </a:p>
        </p:txBody>
      </p:sp>
      <p:sp>
        <p:nvSpPr>
          <p:cNvPr id="8" name="Titles positoning box" hidden="1"/>
          <p:cNvSpPr/>
          <p:nvPr userDrawn="1"/>
        </p:nvSpPr>
        <p:spPr>
          <a:xfrm>
            <a:off x="723349" y="5163750"/>
            <a:ext cx="7916968"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5"/>
          <p:cNvSpPr>
            <a:spLocks noGrp="1"/>
          </p:cNvSpPr>
          <p:nvPr>
            <p:ph type="sldNum" sz="quarter" idx="4"/>
          </p:nvPr>
        </p:nvSpPr>
        <p:spPr>
          <a:xfrm>
            <a:off x="8222065" y="6292058"/>
            <a:ext cx="486177" cy="365125"/>
          </a:xfrm>
          <a:prstGeom prst="rect">
            <a:avLst/>
          </a:prstGeom>
        </p:spPr>
        <p:txBody>
          <a:bodyPr vert="horz" lIns="91440" tIns="45720" rIns="91440" bIns="45720" rtlCol="0" anchor="ctr"/>
          <a:lstStyle>
            <a:lvl1pPr algn="r">
              <a:defRPr sz="900">
                <a:solidFill>
                  <a:srgbClr val="1E64C8"/>
                </a:solidFill>
              </a:defRPr>
            </a:lvl1pPr>
          </a:lstStyle>
          <a:p>
            <a:pPr marL="0" marR="0" lvl="0" indent="0" algn="r" defTabSz="685771" rtl="0" eaLnBrk="1" fontAlgn="auto" latinLnBrk="0" hangingPunct="1">
              <a:lnSpc>
                <a:spcPct val="100000"/>
              </a:lnSpc>
              <a:spcBef>
                <a:spcPts val="0"/>
              </a:spcBef>
              <a:spcAft>
                <a:spcPts val="0"/>
              </a:spcAft>
              <a:buClrTx/>
              <a:buSzTx/>
              <a:buFontTx/>
              <a:buNone/>
              <a:tabLst/>
              <a:defRPr/>
            </a:pPr>
            <a:fld id="{7AE184E0-0BD4-4705-A12B-9B71DDE63301}" type="slidenum">
              <a:rPr kumimoji="0" lang="nl-BE" sz="900" b="0" i="0" u="none" strike="noStrike" kern="1200" cap="none" spc="0" normalizeH="0" baseline="0" noProof="0" smtClean="0">
                <a:ln>
                  <a:noFill/>
                </a:ln>
                <a:solidFill>
                  <a:srgbClr val="1E64C8"/>
                </a:solidFill>
                <a:effectLst/>
                <a:uLnTx/>
                <a:uFillTx/>
                <a:latin typeface="Arial"/>
                <a:ea typeface="+mn-ea"/>
                <a:cs typeface="Arial" charset="0"/>
              </a:rPr>
              <a:pPr marL="0" marR="0" lvl="0" indent="0" algn="r" defTabSz="685771" rtl="0" eaLnBrk="1" fontAlgn="auto" latinLnBrk="0" hangingPunct="1">
                <a:lnSpc>
                  <a:spcPct val="100000"/>
                </a:lnSpc>
                <a:spcBef>
                  <a:spcPts val="0"/>
                </a:spcBef>
                <a:spcAft>
                  <a:spcPts val="0"/>
                </a:spcAft>
                <a:buClrTx/>
                <a:buSzTx/>
                <a:buFontTx/>
                <a:buNone/>
                <a:tabLst/>
                <a:defRPr/>
              </a:pPr>
              <a:t>‹nr.›</a:t>
            </a:fld>
            <a:endParaRPr kumimoji="0" lang="nl-BE" sz="900" b="0" i="0" u="none" strike="noStrike" kern="1200" cap="none" spc="0" normalizeH="0" baseline="0" noProof="0" dirty="0">
              <a:ln>
                <a:noFill/>
              </a:ln>
              <a:solidFill>
                <a:srgbClr val="1E64C8"/>
              </a:solidFill>
              <a:effectLst/>
              <a:uLnTx/>
              <a:uFillTx/>
              <a:latin typeface="Arial"/>
              <a:ea typeface="+mn-ea"/>
              <a:cs typeface="Arial" charset="0"/>
            </a:endParaRPr>
          </a:p>
        </p:txBody>
      </p:sp>
      <p:sp>
        <p:nvSpPr>
          <p:cNvPr id="10" name="Rectangle 9" hidden="1"/>
          <p:cNvSpPr/>
          <p:nvPr userDrawn="1"/>
        </p:nvSpPr>
        <p:spPr>
          <a:xfrm>
            <a:off x="482234" y="326532"/>
            <a:ext cx="8205990" cy="326531"/>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36592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dirty="0"/>
          </a:p>
        </p:txBody>
      </p:sp>
      <p:sp>
        <p:nvSpPr>
          <p:cNvPr id="3" name="Content Placeholder 2"/>
          <p:cNvSpPr>
            <a:spLocks noGrp="1"/>
          </p:cNvSpPr>
          <p:nvPr>
            <p:ph idx="1" hasCustomPrompt="1"/>
          </p:nvPr>
        </p:nvSpPr>
        <p:spPr>
          <a:xfrm>
            <a:off x="440795" y="839788"/>
            <a:ext cx="8279578" cy="4708125"/>
          </a:xfrm>
        </p:spPr>
        <p:txBody>
          <a:bodyPr/>
          <a:lstStyle>
            <a:lvl1pPr defTabSz="241112">
              <a:lnSpc>
                <a:spcPct val="120000"/>
              </a:lnSpc>
              <a:defRPr/>
            </a:lvl1pPr>
            <a:lvl2pPr>
              <a:lnSpc>
                <a:spcPct val="120000"/>
              </a:lnSpc>
              <a:defRPr/>
            </a:lvl2pPr>
            <a:lvl3pPr defTabSz="241112">
              <a:lnSpc>
                <a:spcPct val="120000"/>
              </a:lnSpc>
              <a:defRPr/>
            </a:lvl3pPr>
            <a:lvl4pPr marL="1228165" indent="-290507" defTabSz="1008820">
              <a:lnSpc>
                <a:spcPct val="120000"/>
              </a:lnSpc>
              <a:tabLst/>
              <a:defRPr/>
            </a:lvl4pPr>
            <a:lvl5pPr marL="1562206" indent="-233578" defTabSz="241112">
              <a:lnSpc>
                <a:spcPct val="120000"/>
              </a:lnSpc>
              <a:buFont typeface="Arial" panose="020B0604020202020204" pitchFamily="34" charset="0"/>
              <a:buChar char="̶"/>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a:p>
            <a:pPr lvl="3"/>
            <a:r>
              <a:rPr lang="nl-BE" noProof="0" dirty="0" err="1"/>
              <a:t>Fourth</a:t>
            </a:r>
            <a:r>
              <a:rPr lang="nl-BE" noProof="0" dirty="0"/>
              <a:t> level</a:t>
            </a:r>
          </a:p>
          <a:p>
            <a:pPr lvl="4"/>
            <a:r>
              <a:rPr lang="nl-BE" noProof="0" dirty="0" err="1"/>
              <a:t>Fifth</a:t>
            </a:r>
            <a:r>
              <a:rPr lang="nl-BE" noProof="0" dirty="0"/>
              <a:t> level</a:t>
            </a:r>
          </a:p>
        </p:txBody>
      </p:sp>
      <p:sp>
        <p:nvSpPr>
          <p:cNvPr id="4" name="Date Placeholder 3"/>
          <p:cNvSpPr>
            <a:spLocks noGrp="1"/>
          </p:cNvSpPr>
          <p:nvPr>
            <p:ph type="dt" sz="half" idx="10"/>
          </p:nvPr>
        </p:nvSpPr>
        <p:spPr/>
        <p:txBody>
          <a:bodyPr/>
          <a:lstStyle/>
          <a:p>
            <a:pPr marL="0" marR="0" lvl="0" indent="0" algn="l" defTabSz="685771" rtl="0" eaLnBrk="1" fontAlgn="auto" latinLnBrk="0" hangingPunct="1">
              <a:lnSpc>
                <a:spcPct val="100000"/>
              </a:lnSpc>
              <a:spcBef>
                <a:spcPts val="0"/>
              </a:spcBef>
              <a:spcAft>
                <a:spcPts val="0"/>
              </a:spcAft>
              <a:buClrTx/>
              <a:buSzTx/>
              <a:buFontTx/>
              <a:buNone/>
              <a:tabLst/>
              <a:defRPr/>
            </a:pPr>
            <a:fld id="{25470885-0B31-4E06-AE71-7E16801F2838}" type="datetime1">
              <a:rPr kumimoji="0" lang="nl-BE" sz="900" b="0" i="0" u="none" strike="noStrike" kern="1200" cap="none" spc="0" normalizeH="0" baseline="0" noProof="0" smtClean="0">
                <a:ln>
                  <a:noFill/>
                </a:ln>
                <a:solidFill>
                  <a:prstClr val="black">
                    <a:tint val="75000"/>
                  </a:prstClr>
                </a:solidFill>
                <a:effectLst/>
                <a:uLnTx/>
                <a:uFillTx/>
                <a:latin typeface="Arial"/>
                <a:ea typeface="+mn-ea"/>
                <a:cs typeface="Arial" charset="0"/>
              </a:rPr>
              <a:pPr marL="0" marR="0" lvl="0" indent="0" algn="l" defTabSz="685771" rtl="0" eaLnBrk="1" fontAlgn="auto" latinLnBrk="0" hangingPunct="1">
                <a:lnSpc>
                  <a:spcPct val="100000"/>
                </a:lnSpc>
                <a:spcBef>
                  <a:spcPts val="0"/>
                </a:spcBef>
                <a:spcAft>
                  <a:spcPts val="0"/>
                </a:spcAft>
                <a:buClrTx/>
                <a:buSzTx/>
                <a:buFontTx/>
                <a:buNone/>
                <a:tabLst/>
                <a:defRPr/>
              </a:pPr>
              <a:t>13/09/2021</a:t>
            </a:fld>
            <a:endParaRPr kumimoji="0" lang="nl-BE"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BE"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685771" rtl="0" eaLnBrk="1" fontAlgn="auto" latinLnBrk="0" hangingPunct="1">
              <a:lnSpc>
                <a:spcPct val="100000"/>
              </a:lnSpc>
              <a:spcBef>
                <a:spcPts val="0"/>
              </a:spcBef>
              <a:spcAft>
                <a:spcPts val="0"/>
              </a:spcAft>
              <a:buClrTx/>
              <a:buSzTx/>
              <a:buFontTx/>
              <a:buNone/>
              <a:tabLst/>
              <a:defRPr/>
            </a:pPr>
            <a:fld id="{7AE184E0-0BD4-4705-A12B-9B71DDE63301}" type="slidenum">
              <a:rPr kumimoji="0" lang="nl-BE" sz="900" b="0" i="0" u="none" strike="noStrike" kern="1200" cap="none" spc="0" normalizeH="0" baseline="0" noProof="0" smtClean="0">
                <a:ln>
                  <a:noFill/>
                </a:ln>
                <a:solidFill>
                  <a:srgbClr val="1E64C8"/>
                </a:solidFill>
                <a:effectLst/>
                <a:uLnTx/>
                <a:uFillTx/>
                <a:latin typeface="Arial"/>
                <a:ea typeface="+mn-ea"/>
                <a:cs typeface="Arial" charset="0"/>
              </a:rPr>
              <a:pPr marL="0" marR="0" lvl="0" indent="0" algn="r" defTabSz="685771" rtl="0" eaLnBrk="1" fontAlgn="auto" latinLnBrk="0" hangingPunct="1">
                <a:lnSpc>
                  <a:spcPct val="100000"/>
                </a:lnSpc>
                <a:spcBef>
                  <a:spcPts val="0"/>
                </a:spcBef>
                <a:spcAft>
                  <a:spcPts val="0"/>
                </a:spcAft>
                <a:buClrTx/>
                <a:buSzTx/>
                <a:buFontTx/>
                <a:buNone/>
                <a:tabLst/>
                <a:defRPr/>
              </a:pPr>
              <a:t>‹nr.›</a:t>
            </a:fld>
            <a:endParaRPr kumimoji="0" lang="nl-BE" sz="900" b="0" i="0" u="none" strike="noStrike" kern="1200" cap="none" spc="0" normalizeH="0" baseline="0" noProof="0" dirty="0">
              <a:ln>
                <a:noFill/>
              </a:ln>
              <a:solidFill>
                <a:srgbClr val="1E64C8"/>
              </a:solidFill>
              <a:effectLst/>
              <a:uLnTx/>
              <a:uFillTx/>
              <a:latin typeface="Arial"/>
              <a:ea typeface="+mn-ea"/>
              <a:cs typeface="Arial" charset="0"/>
            </a:endParaRPr>
          </a:p>
        </p:txBody>
      </p:sp>
    </p:spTree>
    <p:extLst>
      <p:ext uri="{BB962C8B-B14F-4D97-AF65-F5344CB8AC3E}">
        <p14:creationId xmlns:p14="http://schemas.microsoft.com/office/powerpoint/2010/main" val="408037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dirty="0"/>
          </a:p>
        </p:txBody>
      </p:sp>
      <p:sp>
        <p:nvSpPr>
          <p:cNvPr id="4" name="Date Placeholder 3"/>
          <p:cNvSpPr>
            <a:spLocks noGrp="1"/>
          </p:cNvSpPr>
          <p:nvPr>
            <p:ph type="dt" sz="half" idx="10"/>
          </p:nvPr>
        </p:nvSpPr>
        <p:spPr/>
        <p:txBody>
          <a:bodyPr/>
          <a:lstStyle/>
          <a:p>
            <a:pPr marL="0" marR="0" lvl="0" indent="0" algn="l" defTabSz="685771" rtl="0" eaLnBrk="1" fontAlgn="auto" latinLnBrk="0" hangingPunct="1">
              <a:lnSpc>
                <a:spcPct val="100000"/>
              </a:lnSpc>
              <a:spcBef>
                <a:spcPts val="0"/>
              </a:spcBef>
              <a:spcAft>
                <a:spcPts val="0"/>
              </a:spcAft>
              <a:buClrTx/>
              <a:buSzTx/>
              <a:buFontTx/>
              <a:buNone/>
              <a:tabLst/>
              <a:defRPr/>
            </a:pPr>
            <a:fld id="{E7410F60-8C93-4C37-B51A-4DDAE36F7E9B}" type="datetime1">
              <a:rPr kumimoji="0" lang="nl-BE" sz="900" b="0" i="0" u="none" strike="noStrike" kern="1200" cap="none" spc="0" normalizeH="0" baseline="0" noProof="0" smtClean="0">
                <a:ln>
                  <a:noFill/>
                </a:ln>
                <a:solidFill>
                  <a:prstClr val="black">
                    <a:tint val="75000"/>
                  </a:prstClr>
                </a:solidFill>
                <a:effectLst/>
                <a:uLnTx/>
                <a:uFillTx/>
                <a:latin typeface="Arial"/>
                <a:ea typeface="+mn-ea"/>
                <a:cs typeface="Arial" charset="0"/>
              </a:rPr>
              <a:pPr marL="0" marR="0" lvl="0" indent="0" algn="l" defTabSz="685771" rtl="0" eaLnBrk="1" fontAlgn="auto" latinLnBrk="0" hangingPunct="1">
                <a:lnSpc>
                  <a:spcPct val="100000"/>
                </a:lnSpc>
                <a:spcBef>
                  <a:spcPts val="0"/>
                </a:spcBef>
                <a:spcAft>
                  <a:spcPts val="0"/>
                </a:spcAft>
                <a:buClrTx/>
                <a:buSzTx/>
                <a:buFontTx/>
                <a:buNone/>
                <a:tabLst/>
                <a:defRPr/>
              </a:pPr>
              <a:t>13/09/2021</a:t>
            </a:fld>
            <a:endParaRPr kumimoji="0" lang="nl-BE"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5" name="Footer Placeholder 4"/>
          <p:cNvSpPr>
            <a:spLocks noGrp="1"/>
          </p:cNvSpPr>
          <p:nvPr>
            <p:ph type="ftr" sz="quarter" idx="11"/>
          </p:nvPr>
        </p:nvSpPr>
        <p:spPr/>
        <p: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BE"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8" name="Picture Placeholder 7"/>
          <p:cNvSpPr>
            <a:spLocks noGrp="1"/>
          </p:cNvSpPr>
          <p:nvPr>
            <p:ph type="pic" sz="quarter" idx="13" hasCustomPrompt="1"/>
          </p:nvPr>
        </p:nvSpPr>
        <p:spPr>
          <a:xfrm>
            <a:off x="5328838" y="964630"/>
            <a:ext cx="3322469" cy="4568906"/>
          </a:xfrm>
        </p:spPr>
        <p:txBody>
          <a:bodyPr/>
          <a:lstStyle>
            <a:lvl1pPr marL="45209" indent="0">
              <a:buNone/>
              <a:defRPr>
                <a:solidFill>
                  <a:schemeClr val="bg1">
                    <a:lumMod val="50000"/>
                  </a:schemeClr>
                </a:solidFill>
              </a:defRPr>
            </a:lvl1pPr>
          </a:lstStyle>
          <a:p>
            <a:r>
              <a:rPr lang="nl-BE" noProof="0" dirty="0"/>
              <a:t>Photo</a:t>
            </a:r>
          </a:p>
        </p:txBody>
      </p:sp>
      <p:sp>
        <p:nvSpPr>
          <p:cNvPr id="9" name="Slide Number Placeholder 5"/>
          <p:cNvSpPr>
            <a:spLocks noGrp="1"/>
          </p:cNvSpPr>
          <p:nvPr>
            <p:ph type="sldNum" sz="quarter" idx="4"/>
          </p:nvPr>
        </p:nvSpPr>
        <p:spPr>
          <a:xfrm>
            <a:off x="8222065" y="6292058"/>
            <a:ext cx="486177" cy="365125"/>
          </a:xfrm>
          <a:prstGeom prst="rect">
            <a:avLst/>
          </a:prstGeom>
        </p:spPr>
        <p:txBody>
          <a:bodyPr vert="horz" lIns="91440" tIns="45720" rIns="91440" bIns="45720" rtlCol="0" anchor="ctr"/>
          <a:lstStyle>
            <a:lvl1pPr algn="r">
              <a:defRPr sz="900">
                <a:solidFill>
                  <a:srgbClr val="1E64C8"/>
                </a:solidFill>
              </a:defRPr>
            </a:lvl1pPr>
          </a:lstStyle>
          <a:p>
            <a:pPr marL="0" marR="0" lvl="0" indent="0" algn="r" defTabSz="685771" rtl="0" eaLnBrk="1" fontAlgn="auto" latinLnBrk="0" hangingPunct="1">
              <a:lnSpc>
                <a:spcPct val="100000"/>
              </a:lnSpc>
              <a:spcBef>
                <a:spcPts val="0"/>
              </a:spcBef>
              <a:spcAft>
                <a:spcPts val="0"/>
              </a:spcAft>
              <a:buClrTx/>
              <a:buSzTx/>
              <a:buFontTx/>
              <a:buNone/>
              <a:tabLst/>
              <a:defRPr/>
            </a:pPr>
            <a:fld id="{7AE184E0-0BD4-4705-A12B-9B71DDE63301}" type="slidenum">
              <a:rPr kumimoji="0" lang="nl-BE" sz="900" b="0" i="0" u="none" strike="noStrike" kern="1200" cap="none" spc="0" normalizeH="0" baseline="0" noProof="0" smtClean="0">
                <a:ln>
                  <a:noFill/>
                </a:ln>
                <a:solidFill>
                  <a:srgbClr val="1E64C8"/>
                </a:solidFill>
                <a:effectLst/>
                <a:uLnTx/>
                <a:uFillTx/>
                <a:latin typeface="Arial"/>
                <a:ea typeface="+mn-ea"/>
                <a:cs typeface="Arial" charset="0"/>
              </a:rPr>
              <a:pPr marL="0" marR="0" lvl="0" indent="0" algn="r" defTabSz="685771" rtl="0" eaLnBrk="1" fontAlgn="auto" latinLnBrk="0" hangingPunct="1">
                <a:lnSpc>
                  <a:spcPct val="100000"/>
                </a:lnSpc>
                <a:spcBef>
                  <a:spcPts val="0"/>
                </a:spcBef>
                <a:spcAft>
                  <a:spcPts val="0"/>
                </a:spcAft>
                <a:buClrTx/>
                <a:buSzTx/>
                <a:buFontTx/>
                <a:buNone/>
                <a:tabLst/>
                <a:defRPr/>
              </a:pPr>
              <a:t>‹nr.›</a:t>
            </a:fld>
            <a:endParaRPr kumimoji="0" lang="nl-BE" sz="900" b="0" i="0" u="none" strike="noStrike" kern="1200" cap="none" spc="0" normalizeH="0" baseline="0" noProof="0" dirty="0">
              <a:ln>
                <a:noFill/>
              </a:ln>
              <a:solidFill>
                <a:srgbClr val="1E64C8"/>
              </a:solidFill>
              <a:effectLst/>
              <a:uLnTx/>
              <a:uFillTx/>
              <a:latin typeface="Arial"/>
              <a:ea typeface="+mn-ea"/>
              <a:cs typeface="Arial" charset="0"/>
            </a:endParaRPr>
          </a:p>
        </p:txBody>
      </p:sp>
      <p:sp>
        <p:nvSpPr>
          <p:cNvPr id="12" name="Content Placeholder 2"/>
          <p:cNvSpPr>
            <a:spLocks noGrp="1"/>
          </p:cNvSpPr>
          <p:nvPr>
            <p:ph idx="1" hasCustomPrompt="1"/>
          </p:nvPr>
        </p:nvSpPr>
        <p:spPr>
          <a:xfrm>
            <a:off x="440795" y="839788"/>
            <a:ext cx="4452108" cy="4708125"/>
          </a:xfrm>
        </p:spPr>
        <p:txBody>
          <a:bodyPr/>
          <a:lstStyle>
            <a:lvl1pPr defTabSz="241112">
              <a:lnSpc>
                <a:spcPct val="120000"/>
              </a:lnSpc>
              <a:defRPr/>
            </a:lvl1pPr>
            <a:lvl2pPr>
              <a:lnSpc>
                <a:spcPct val="120000"/>
              </a:lnSpc>
              <a:defRPr/>
            </a:lvl2pPr>
            <a:lvl3pPr defTabSz="241112">
              <a:lnSpc>
                <a:spcPct val="120000"/>
              </a:lnSpc>
              <a:defRPr/>
            </a:lvl3pPr>
            <a:lvl4pPr defTabSz="241112">
              <a:lnSpc>
                <a:spcPct val="120000"/>
              </a:lnSpc>
              <a:defRPr/>
            </a:lvl4pPr>
            <a:lvl5pPr defTabSz="241112">
              <a:lnSpc>
                <a:spcPct val="120000"/>
              </a:lnSpc>
              <a:defRPr/>
            </a:lvl5p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Tree>
    <p:extLst>
      <p:ext uri="{BB962C8B-B14F-4D97-AF65-F5344CB8AC3E}">
        <p14:creationId xmlns:p14="http://schemas.microsoft.com/office/powerpoint/2010/main" val="4115107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a:t>Klik om de stijl te bewerken</a:t>
            </a:r>
            <a:endParaRPr lang="nl-BE" noProof="0" dirty="0"/>
          </a:p>
        </p:txBody>
      </p:sp>
      <p:sp>
        <p:nvSpPr>
          <p:cNvPr id="3" name="Date Placeholder 2"/>
          <p:cNvSpPr>
            <a:spLocks noGrp="1"/>
          </p:cNvSpPr>
          <p:nvPr>
            <p:ph type="dt" sz="half" idx="10"/>
          </p:nvPr>
        </p:nvSpPr>
        <p:spPr/>
        <p:txBody>
          <a:bodyPr/>
          <a:lstStyle/>
          <a:p>
            <a:pPr marL="0" marR="0" lvl="0" indent="0" algn="l" defTabSz="685771" rtl="0" eaLnBrk="1" fontAlgn="auto" latinLnBrk="0" hangingPunct="1">
              <a:lnSpc>
                <a:spcPct val="100000"/>
              </a:lnSpc>
              <a:spcBef>
                <a:spcPts val="0"/>
              </a:spcBef>
              <a:spcAft>
                <a:spcPts val="0"/>
              </a:spcAft>
              <a:buClrTx/>
              <a:buSzTx/>
              <a:buFontTx/>
              <a:buNone/>
              <a:tabLst/>
              <a:defRPr/>
            </a:pPr>
            <a:fld id="{656594B6-17DF-4759-A7A5-128AFEA77F2C}" type="datetime1">
              <a:rPr kumimoji="0" lang="nl-BE" sz="900" b="0" i="0" u="none" strike="noStrike" kern="1200" cap="none" spc="0" normalizeH="0" baseline="0" noProof="0" smtClean="0">
                <a:ln>
                  <a:noFill/>
                </a:ln>
                <a:solidFill>
                  <a:prstClr val="black">
                    <a:tint val="75000"/>
                  </a:prstClr>
                </a:solidFill>
                <a:effectLst/>
                <a:uLnTx/>
                <a:uFillTx/>
                <a:latin typeface="Arial"/>
                <a:ea typeface="+mn-ea"/>
                <a:cs typeface="Arial" charset="0"/>
              </a:rPr>
              <a:pPr marL="0" marR="0" lvl="0" indent="0" algn="l" defTabSz="685771" rtl="0" eaLnBrk="1" fontAlgn="auto" latinLnBrk="0" hangingPunct="1">
                <a:lnSpc>
                  <a:spcPct val="100000"/>
                </a:lnSpc>
                <a:spcBef>
                  <a:spcPts val="0"/>
                </a:spcBef>
                <a:spcAft>
                  <a:spcPts val="0"/>
                </a:spcAft>
                <a:buClrTx/>
                <a:buSzTx/>
                <a:buFontTx/>
                <a:buNone/>
                <a:tabLst/>
                <a:defRPr/>
              </a:pPr>
              <a:t>13/09/2021</a:t>
            </a:fld>
            <a:endParaRPr kumimoji="0" lang="nl-BE"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4" name="Footer Placeholder 3"/>
          <p:cNvSpPr>
            <a:spLocks noGrp="1"/>
          </p:cNvSpPr>
          <p:nvPr>
            <p:ph type="ftr" sz="quarter" idx="11"/>
          </p:nvPr>
        </p:nvSpPr>
        <p:spPr/>
        <p: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BE"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685771" rtl="0" eaLnBrk="1" fontAlgn="auto" latinLnBrk="0" hangingPunct="1">
              <a:lnSpc>
                <a:spcPct val="100000"/>
              </a:lnSpc>
              <a:spcBef>
                <a:spcPts val="0"/>
              </a:spcBef>
              <a:spcAft>
                <a:spcPts val="0"/>
              </a:spcAft>
              <a:buClrTx/>
              <a:buSzTx/>
              <a:buFontTx/>
              <a:buNone/>
              <a:tabLst/>
              <a:defRPr/>
            </a:pPr>
            <a:fld id="{7AE184E0-0BD4-4705-A12B-9B71DDE63301}" type="slidenum">
              <a:rPr kumimoji="0" lang="nl-BE" sz="900" b="0" i="0" u="none" strike="noStrike" kern="1200" cap="none" spc="0" normalizeH="0" baseline="0" noProof="0" smtClean="0">
                <a:ln>
                  <a:noFill/>
                </a:ln>
                <a:solidFill>
                  <a:srgbClr val="1E64C8"/>
                </a:solidFill>
                <a:effectLst/>
                <a:uLnTx/>
                <a:uFillTx/>
                <a:latin typeface="Arial"/>
                <a:ea typeface="+mn-ea"/>
                <a:cs typeface="Arial" charset="0"/>
              </a:rPr>
              <a:pPr marL="0" marR="0" lvl="0" indent="0" algn="r" defTabSz="685771" rtl="0" eaLnBrk="1" fontAlgn="auto" latinLnBrk="0" hangingPunct="1">
                <a:lnSpc>
                  <a:spcPct val="100000"/>
                </a:lnSpc>
                <a:spcBef>
                  <a:spcPts val="0"/>
                </a:spcBef>
                <a:spcAft>
                  <a:spcPts val="0"/>
                </a:spcAft>
                <a:buClrTx/>
                <a:buSzTx/>
                <a:buFontTx/>
                <a:buNone/>
                <a:tabLst/>
                <a:defRPr/>
              </a:pPr>
              <a:t>‹nr.›</a:t>
            </a:fld>
            <a:endParaRPr kumimoji="0" lang="nl-BE" sz="900" b="0" i="0" u="none" strike="noStrike" kern="1200" cap="none" spc="0" normalizeH="0" baseline="0" noProof="0" dirty="0">
              <a:ln>
                <a:noFill/>
              </a:ln>
              <a:solidFill>
                <a:srgbClr val="1E64C8"/>
              </a:solidFill>
              <a:effectLst/>
              <a:uLnTx/>
              <a:uFillTx/>
              <a:latin typeface="Arial"/>
              <a:ea typeface="+mn-ea"/>
              <a:cs typeface="Arial" charset="0"/>
            </a:endParaRPr>
          </a:p>
        </p:txBody>
      </p:sp>
      <p:sp>
        <p:nvSpPr>
          <p:cNvPr id="7" name="Picture Placeholder 6"/>
          <p:cNvSpPr>
            <a:spLocks noGrp="1"/>
          </p:cNvSpPr>
          <p:nvPr>
            <p:ph type="pic" sz="quarter" idx="13" hasCustomPrompt="1"/>
          </p:nvPr>
        </p:nvSpPr>
        <p:spPr>
          <a:xfrm>
            <a:off x="502082" y="964406"/>
            <a:ext cx="8163779" cy="4571438"/>
          </a:xfrm>
        </p:spPr>
        <p:txBody>
          <a:bodyPr/>
          <a:lstStyle>
            <a:lvl1pPr marL="0"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2378373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771" rtl="0" eaLnBrk="1" fontAlgn="auto" latinLnBrk="0" hangingPunct="1">
              <a:lnSpc>
                <a:spcPct val="100000"/>
              </a:lnSpc>
              <a:spcBef>
                <a:spcPts val="0"/>
              </a:spcBef>
              <a:spcAft>
                <a:spcPts val="0"/>
              </a:spcAft>
              <a:buClrTx/>
              <a:buSzTx/>
              <a:buFontTx/>
              <a:buNone/>
              <a:tabLst/>
              <a:defRPr/>
            </a:pPr>
            <a:fld id="{66A81384-1200-4D40-BEF0-3A17A1F906F4}" type="datetime1">
              <a:rPr kumimoji="0" lang="nl-NL" sz="900" b="0" i="0" u="none" strike="noStrike" kern="1200" cap="none" spc="0" normalizeH="0" baseline="0" noProof="0" smtClean="0">
                <a:ln>
                  <a:noFill/>
                </a:ln>
                <a:solidFill>
                  <a:prstClr val="black">
                    <a:tint val="75000"/>
                  </a:prstClr>
                </a:solidFill>
                <a:effectLst/>
                <a:uLnTx/>
                <a:uFillTx/>
                <a:latin typeface="Arial"/>
                <a:ea typeface="+mn-ea"/>
                <a:cs typeface="Arial" charset="0"/>
              </a:rPr>
              <a:pPr marL="0" marR="0" lvl="0" indent="0" algn="l" defTabSz="685771" rtl="0" eaLnBrk="1" fontAlgn="auto" latinLnBrk="0" hangingPunct="1">
                <a:lnSpc>
                  <a:spcPct val="100000"/>
                </a:lnSpc>
                <a:spcBef>
                  <a:spcPts val="0"/>
                </a:spcBef>
                <a:spcAft>
                  <a:spcPts val="0"/>
                </a:spcAft>
                <a:buClrTx/>
                <a:buSzTx/>
                <a:buFontTx/>
                <a:buNone/>
                <a:tabLst/>
                <a:defRPr/>
              </a:pPr>
              <a:t>13-9-2021</a:t>
            </a:fld>
            <a:endParaRPr kumimoji="0" lang="nl-NL"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3" name="Footer Placeholder 2"/>
          <p:cNvSpPr>
            <a:spLocks noGrp="1"/>
          </p:cNvSpPr>
          <p:nvPr>
            <p:ph type="ftr" sz="quarter" idx="11"/>
          </p:nvPr>
        </p:nvSpPr>
        <p:spPr/>
        <p:txBody>
          <a:bodyP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NL"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7" name="Covering Background"/>
          <p:cNvSpPr/>
          <p:nvPr userDrawn="1"/>
        </p:nvSpPr>
        <p:spPr>
          <a:xfrm>
            <a:off x="-1" y="0"/>
            <a:ext cx="9143433"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NL"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Picture Placeholder 5"/>
          <p:cNvSpPr>
            <a:spLocks noGrp="1"/>
          </p:cNvSpPr>
          <p:nvPr>
            <p:ph type="pic" sz="quarter" idx="12" hasCustomPrompt="1"/>
          </p:nvPr>
        </p:nvSpPr>
        <p:spPr>
          <a:xfrm>
            <a:off x="-1" y="0"/>
            <a:ext cx="9143433" cy="6858000"/>
          </a:xfrm>
        </p:spPr>
        <p:txBody>
          <a:bodyPr/>
          <a:lstStyle>
            <a:lvl1pPr marL="45209" indent="0">
              <a:buNone/>
              <a:defRPr>
                <a:solidFill>
                  <a:schemeClr val="bg1">
                    <a:lumMod val="50000"/>
                  </a:schemeClr>
                </a:solidFill>
              </a:defRPr>
            </a:lvl1pPr>
          </a:lstStyle>
          <a:p>
            <a:r>
              <a:rPr lang="nl-BE" noProof="0" dirty="0"/>
              <a:t>Photo</a:t>
            </a:r>
          </a:p>
        </p:txBody>
      </p:sp>
    </p:spTree>
    <p:extLst>
      <p:ext uri="{BB962C8B-B14F-4D97-AF65-F5344CB8AC3E}">
        <p14:creationId xmlns:p14="http://schemas.microsoft.com/office/powerpoint/2010/main" val="1233969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482233" y="979595"/>
            <a:ext cx="8661767" cy="4573969"/>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jdelijke aanduiding voor tekst 4"/>
          <p:cNvSpPr>
            <a:spLocks noGrp="1"/>
          </p:cNvSpPr>
          <p:nvPr>
            <p:ph type="body" sz="quarter" idx="10" hasCustomPrompt="1"/>
          </p:nvPr>
        </p:nvSpPr>
        <p:spPr bwMode="white">
          <a:xfrm>
            <a:off x="4860297" y="2176876"/>
            <a:ext cx="3827484" cy="1207947"/>
          </a:xfrm>
        </p:spPr>
        <p:txBody>
          <a:bodyPr>
            <a:normAutofit/>
          </a:bodyPr>
          <a:lstStyle>
            <a:lvl1pPr marL="0" indent="0">
              <a:lnSpc>
                <a:spcPts val="1846"/>
              </a:lnSpc>
              <a:buNone/>
              <a:defRPr sz="1266">
                <a:solidFill>
                  <a:schemeClr val="bg1"/>
                </a:solidFill>
              </a:defRPr>
            </a:lvl1pPr>
          </a:lstStyle>
          <a:p>
            <a:pPr lvl="0"/>
            <a:r>
              <a:rPr lang="nl-NL" dirty="0"/>
              <a:t>Klik om de namen van </a:t>
            </a:r>
            <a:r>
              <a:rPr lang="nl-NL" dirty="0" err="1"/>
              <a:t>social</a:t>
            </a:r>
            <a:r>
              <a:rPr lang="nl-NL" dirty="0"/>
              <a:t> media in te typen</a:t>
            </a:r>
          </a:p>
        </p:txBody>
      </p:sp>
      <p:sp>
        <p:nvSpPr>
          <p:cNvPr id="2" name="Title 1"/>
          <p:cNvSpPr>
            <a:spLocks noGrp="1"/>
          </p:cNvSpPr>
          <p:nvPr>
            <p:ph type="ctrTitle" hasCustomPrompt="1"/>
          </p:nvPr>
        </p:nvSpPr>
        <p:spPr bwMode="white">
          <a:xfrm>
            <a:off x="680882" y="1225716"/>
            <a:ext cx="3912889" cy="4056750"/>
          </a:xfrm>
        </p:spPr>
        <p:txBody>
          <a:bodyPr anchor="t" anchorCtr="0">
            <a:noAutofit/>
          </a:bodyPr>
          <a:lstStyle>
            <a:lvl1pPr algn="l">
              <a:lnSpc>
                <a:spcPts val="1846"/>
              </a:lnSpc>
              <a:defRPr sz="1318" u="none" cap="none" baseline="0">
                <a:solidFill>
                  <a:schemeClr val="bg1"/>
                </a:solidFill>
                <a:uFill>
                  <a:solidFill>
                    <a:schemeClr val="bg1"/>
                  </a:solidFill>
                </a:uFill>
                <a:latin typeface="+mn-lt"/>
              </a:defRPr>
            </a:lvl1pPr>
          </a:lstStyle>
          <a:p>
            <a:r>
              <a:rPr lang="nl-BE" noProof="0" dirty="0"/>
              <a:t>Klik om de gegevens van de presentator in </a:t>
            </a:r>
            <a:r>
              <a:rPr lang="nl-BE" noProof="0"/>
              <a:t>te typen</a:t>
            </a:r>
            <a:endParaRPr lang="nl-BE" noProof="0" dirty="0"/>
          </a:p>
        </p:txBody>
      </p:sp>
      <p:sp>
        <p:nvSpPr>
          <p:cNvPr id="8" name="Titles positoning box" hidden="1"/>
          <p:cNvSpPr/>
          <p:nvPr userDrawn="1"/>
        </p:nvSpPr>
        <p:spPr>
          <a:xfrm>
            <a:off x="723349" y="1285876"/>
            <a:ext cx="7916968"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914" y="0"/>
            <a:ext cx="2938960" cy="979594"/>
          </a:xfrm>
          <a:prstGeom prst="rect">
            <a:avLst/>
          </a:prstGeom>
        </p:spPr>
      </p:pic>
    </p:spTree>
    <p:extLst>
      <p:ext uri="{BB962C8B-B14F-4D97-AF65-F5344CB8AC3E}">
        <p14:creationId xmlns:p14="http://schemas.microsoft.com/office/powerpoint/2010/main" val="293490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fld id="{34B4E67B-3ACC-4B61-9932-88A0C210AA8C}" type="datetime1">
              <a:rPr lang="nl-NL" smtClean="0"/>
              <a:t>13-9-2021</a:t>
            </a:fld>
            <a:endParaRPr lang="nl-BE"/>
          </a:p>
        </p:txBody>
      </p:sp>
      <p:sp>
        <p:nvSpPr>
          <p:cNvPr id="5" name="Tijdelijke aanduiding voor voettekst 4"/>
          <p:cNvSpPr>
            <a:spLocks noGrp="1"/>
          </p:cNvSpPr>
          <p:nvPr>
            <p:ph type="ftr" sz="quarter" idx="11"/>
          </p:nvPr>
        </p:nvSpPr>
        <p:spPr/>
        <p:txBody>
          <a:bodyPr/>
          <a:lstStyle/>
          <a:p>
            <a:r>
              <a:rPr lang="nl-BE"/>
              <a:t>Industrieel Ingenieur, FEA UGent</a:t>
            </a:r>
          </a:p>
        </p:txBody>
      </p:sp>
      <p:sp>
        <p:nvSpPr>
          <p:cNvPr id="6" name="Tijdelijke aanduiding voor dianummer 5"/>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213227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endParaRPr lang="nl-BE"/>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4AAF4047-8CD5-413E-8B62-58650688AEDF}" type="datetime1">
              <a:rPr lang="nl-NL" smtClean="0"/>
              <a:t>13-9-2021</a:t>
            </a:fld>
            <a:endParaRPr lang="nl-BE"/>
          </a:p>
        </p:txBody>
      </p:sp>
      <p:sp>
        <p:nvSpPr>
          <p:cNvPr id="5" name="Tijdelijke aanduiding voor voettekst 4"/>
          <p:cNvSpPr>
            <a:spLocks noGrp="1"/>
          </p:cNvSpPr>
          <p:nvPr>
            <p:ph type="ftr" sz="quarter" idx="11"/>
          </p:nvPr>
        </p:nvSpPr>
        <p:spPr/>
        <p:txBody>
          <a:bodyPr/>
          <a:lstStyle/>
          <a:p>
            <a:r>
              <a:rPr lang="nl-BE"/>
              <a:t>Industrieel Ingenieur, FEA UGent</a:t>
            </a:r>
          </a:p>
        </p:txBody>
      </p:sp>
      <p:sp>
        <p:nvSpPr>
          <p:cNvPr id="6" name="Tijdelijke aanduiding voor dianummer 5"/>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291468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fld id="{1991D069-15DB-4D70-B0DB-92A8655D3E1D}" type="datetime1">
              <a:rPr lang="nl-NL" smtClean="0"/>
              <a:t>13-9-2021</a:t>
            </a:fld>
            <a:endParaRPr lang="nl-BE"/>
          </a:p>
        </p:txBody>
      </p:sp>
      <p:sp>
        <p:nvSpPr>
          <p:cNvPr id="6" name="Tijdelijke aanduiding voor voettekst 5"/>
          <p:cNvSpPr>
            <a:spLocks noGrp="1"/>
          </p:cNvSpPr>
          <p:nvPr>
            <p:ph type="ftr" sz="quarter" idx="11"/>
          </p:nvPr>
        </p:nvSpPr>
        <p:spPr/>
        <p:txBody>
          <a:bodyPr/>
          <a:lstStyle/>
          <a:p>
            <a:r>
              <a:rPr lang="nl-BE"/>
              <a:t>Industrieel Ingenieur, FEA UGent</a:t>
            </a:r>
          </a:p>
        </p:txBody>
      </p:sp>
      <p:sp>
        <p:nvSpPr>
          <p:cNvPr id="7" name="Tijdelijke aanduiding voor dianummer 6"/>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357164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endParaRPr lang="nl-BE"/>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fld id="{C7548EF8-D23D-497D-94E0-C4CE0E03CCE8}" type="datetime1">
              <a:rPr lang="nl-NL" smtClean="0"/>
              <a:t>13-9-2021</a:t>
            </a:fld>
            <a:endParaRPr lang="nl-BE"/>
          </a:p>
        </p:txBody>
      </p:sp>
      <p:sp>
        <p:nvSpPr>
          <p:cNvPr id="8" name="Tijdelijke aanduiding voor voettekst 7"/>
          <p:cNvSpPr>
            <a:spLocks noGrp="1"/>
          </p:cNvSpPr>
          <p:nvPr>
            <p:ph type="ftr" sz="quarter" idx="11"/>
          </p:nvPr>
        </p:nvSpPr>
        <p:spPr/>
        <p:txBody>
          <a:bodyPr/>
          <a:lstStyle/>
          <a:p>
            <a:r>
              <a:rPr lang="nl-BE"/>
              <a:t>Industrieel Ingenieur, FEA UGent</a:t>
            </a:r>
          </a:p>
        </p:txBody>
      </p:sp>
      <p:sp>
        <p:nvSpPr>
          <p:cNvPr id="9" name="Tijdelijke aanduiding voor dianummer 8"/>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323412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fld id="{85789991-5AC5-4338-935E-F4D415AD8267}" type="datetime1">
              <a:rPr lang="nl-NL" smtClean="0"/>
              <a:t>13-9-2021</a:t>
            </a:fld>
            <a:endParaRPr lang="nl-BE"/>
          </a:p>
        </p:txBody>
      </p:sp>
      <p:sp>
        <p:nvSpPr>
          <p:cNvPr id="4" name="Tijdelijke aanduiding voor voettekst 3"/>
          <p:cNvSpPr>
            <a:spLocks noGrp="1"/>
          </p:cNvSpPr>
          <p:nvPr>
            <p:ph type="ftr" sz="quarter" idx="11"/>
          </p:nvPr>
        </p:nvSpPr>
        <p:spPr/>
        <p:txBody>
          <a:bodyPr/>
          <a:lstStyle/>
          <a:p>
            <a:r>
              <a:rPr lang="nl-BE"/>
              <a:t>Industrieel Ingenieur, FEA UGent</a:t>
            </a:r>
          </a:p>
        </p:txBody>
      </p:sp>
      <p:sp>
        <p:nvSpPr>
          <p:cNvPr id="5" name="Tijdelijke aanduiding voor dianummer 4"/>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370585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F90455F-F3CE-405C-A13C-B79C4AED3AC1}" type="datetime1">
              <a:rPr lang="nl-NL" smtClean="0"/>
              <a:t>13-9-2021</a:t>
            </a:fld>
            <a:endParaRPr lang="nl-BE"/>
          </a:p>
        </p:txBody>
      </p:sp>
      <p:sp>
        <p:nvSpPr>
          <p:cNvPr id="3" name="Tijdelijke aanduiding voor voettekst 2"/>
          <p:cNvSpPr>
            <a:spLocks noGrp="1"/>
          </p:cNvSpPr>
          <p:nvPr>
            <p:ph type="ftr" sz="quarter" idx="11"/>
          </p:nvPr>
        </p:nvSpPr>
        <p:spPr/>
        <p:txBody>
          <a:bodyPr/>
          <a:lstStyle/>
          <a:p>
            <a:r>
              <a:rPr lang="nl-BE"/>
              <a:t>Industrieel Ingenieur, FEA UGent</a:t>
            </a:r>
          </a:p>
        </p:txBody>
      </p:sp>
      <p:sp>
        <p:nvSpPr>
          <p:cNvPr id="4" name="Tijdelijke aanduiding voor dianummer 3"/>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147583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endParaRPr lang="nl-BE"/>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D19F2BB-15DB-4A20-BA03-88555427D79B}" type="datetime1">
              <a:rPr lang="nl-NL" smtClean="0"/>
              <a:t>13-9-2021</a:t>
            </a:fld>
            <a:endParaRPr lang="nl-BE"/>
          </a:p>
        </p:txBody>
      </p:sp>
      <p:sp>
        <p:nvSpPr>
          <p:cNvPr id="6" name="Tijdelijke aanduiding voor voettekst 5"/>
          <p:cNvSpPr>
            <a:spLocks noGrp="1"/>
          </p:cNvSpPr>
          <p:nvPr>
            <p:ph type="ftr" sz="quarter" idx="11"/>
          </p:nvPr>
        </p:nvSpPr>
        <p:spPr/>
        <p:txBody>
          <a:bodyPr/>
          <a:lstStyle/>
          <a:p>
            <a:r>
              <a:rPr lang="nl-BE"/>
              <a:t>Industrieel Ingenieur, FEA UGent</a:t>
            </a:r>
          </a:p>
        </p:txBody>
      </p:sp>
      <p:sp>
        <p:nvSpPr>
          <p:cNvPr id="7" name="Tijdelijke aanduiding voor dianummer 6"/>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351398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endParaRPr lang="nl-BE"/>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3F3FA124-10F5-4C44-9FFD-12162C974DAF}" type="datetime1">
              <a:rPr lang="nl-NL" smtClean="0"/>
              <a:t>13-9-2021</a:t>
            </a:fld>
            <a:endParaRPr lang="nl-BE"/>
          </a:p>
        </p:txBody>
      </p:sp>
      <p:sp>
        <p:nvSpPr>
          <p:cNvPr id="6" name="Tijdelijke aanduiding voor voettekst 5"/>
          <p:cNvSpPr>
            <a:spLocks noGrp="1"/>
          </p:cNvSpPr>
          <p:nvPr>
            <p:ph type="ftr" sz="quarter" idx="11"/>
          </p:nvPr>
        </p:nvSpPr>
        <p:spPr/>
        <p:txBody>
          <a:bodyPr/>
          <a:lstStyle/>
          <a:p>
            <a:r>
              <a:rPr lang="nl-BE"/>
              <a:t>Industrieel Ingenieur, FEA UGent</a:t>
            </a:r>
          </a:p>
        </p:txBody>
      </p:sp>
      <p:sp>
        <p:nvSpPr>
          <p:cNvPr id="7" name="Tijdelijke aanduiding voor dianummer 6"/>
          <p:cNvSpPr>
            <a:spLocks noGrp="1"/>
          </p:cNvSpPr>
          <p:nvPr>
            <p:ph type="sldNum" sz="quarter" idx="12"/>
          </p:nvPr>
        </p:nvSpPr>
        <p:spPr/>
        <p:txBody>
          <a:bodyPr/>
          <a:lstStyle/>
          <a:p>
            <a:fld id="{07210566-7C4D-430B-A2F6-892CECDF45C3}" type="slidenum">
              <a:rPr lang="nl-BE" smtClean="0"/>
              <a:pPr/>
              <a:t>‹nr.›</a:t>
            </a:fld>
            <a:endParaRPr lang="nl-BE"/>
          </a:p>
        </p:txBody>
      </p:sp>
    </p:spTree>
    <p:extLst>
      <p:ext uri="{BB962C8B-B14F-4D97-AF65-F5344CB8AC3E}">
        <p14:creationId xmlns:p14="http://schemas.microsoft.com/office/powerpoint/2010/main" val="2825688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82B08B7-0E37-4698-9574-1DFD5BEEEA6A}" type="datetime1">
              <a:rPr lang="nl-NL" smtClean="0"/>
              <a:t>13-9-2021</a:t>
            </a:fld>
            <a:endParaRPr lang="nl-BE"/>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nl-BE"/>
              <a:t>Industrieel Ingenieur, FEA UGent</a:t>
            </a:r>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210566-7C4D-430B-A2F6-892CECDF45C3}" type="slidenum">
              <a:rPr lang="nl-BE" smtClean="0"/>
              <a:pPr/>
              <a:t>‹nr.›</a:t>
            </a:fld>
            <a:endParaRPr lang="nl-BE"/>
          </a:p>
        </p:txBody>
      </p:sp>
    </p:spTree>
    <p:extLst>
      <p:ext uri="{BB962C8B-B14F-4D97-AF65-F5344CB8AC3E}">
        <p14:creationId xmlns:p14="http://schemas.microsoft.com/office/powerpoint/2010/main" val="2616016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786" y="95643"/>
            <a:ext cx="8282587" cy="607284"/>
          </a:xfrm>
          <a:prstGeom prst="rect">
            <a:avLst/>
          </a:prstGeom>
        </p:spPr>
        <p:txBody>
          <a:bodyPr vert="horz" lIns="91440" tIns="45720" rIns="91440" bIns="45720" rtlCol="0" anchor="b" anchorCtr="0">
            <a:noAutofit/>
          </a:bodyPr>
          <a:lstStyle/>
          <a:p>
            <a:r>
              <a:rPr lang="nl-BE" noProof="0" dirty="0"/>
              <a:t>Klik om de stijl te bewerken</a:t>
            </a:r>
          </a:p>
        </p:txBody>
      </p:sp>
      <p:sp>
        <p:nvSpPr>
          <p:cNvPr id="3" name="Text Placeholder 2"/>
          <p:cNvSpPr>
            <a:spLocks noGrp="1"/>
          </p:cNvSpPr>
          <p:nvPr>
            <p:ph type="body" idx="1"/>
          </p:nvPr>
        </p:nvSpPr>
        <p:spPr>
          <a:xfrm>
            <a:off x="440795" y="839788"/>
            <a:ext cx="8279578" cy="4708125"/>
          </a:xfrm>
          <a:prstGeom prst="rect">
            <a:avLst/>
          </a:prstGeom>
        </p:spPr>
        <p:txBody>
          <a:bodyPr vert="horz" lIns="91440" tIns="45720" rIns="91440" bIns="45720" rtlCol="0">
            <a:normAutofit/>
          </a:bodyPr>
          <a:lstStyle/>
          <a:p>
            <a:pPr lvl="0"/>
            <a:r>
              <a:rPr lang="nl-BE" noProof="0" dirty="0"/>
              <a:t>Click </a:t>
            </a:r>
            <a:r>
              <a:rPr lang="nl-BE" noProof="0" dirty="0" err="1"/>
              <a:t>to</a:t>
            </a:r>
            <a:r>
              <a:rPr lang="nl-BE" noProof="0" dirty="0"/>
              <a:t> </a:t>
            </a:r>
            <a:r>
              <a:rPr lang="nl-BE" noProof="0" dirty="0" err="1"/>
              <a:t>edit</a:t>
            </a:r>
            <a:r>
              <a:rPr lang="nl-BE" noProof="0" dirty="0"/>
              <a:t> Master </a:t>
            </a:r>
            <a:r>
              <a:rPr lang="nl-BE" noProof="0" dirty="0" err="1"/>
              <a:t>text</a:t>
            </a:r>
            <a:r>
              <a:rPr lang="nl-BE" noProof="0" dirty="0"/>
              <a:t> </a:t>
            </a:r>
            <a:r>
              <a:rPr lang="nl-BE" noProof="0" dirty="0" err="1"/>
              <a:t>styles</a:t>
            </a:r>
            <a:endParaRPr lang="nl-BE" noProof="0" dirty="0"/>
          </a:p>
          <a:p>
            <a:pPr lvl="1"/>
            <a:r>
              <a:rPr lang="nl-BE" noProof="0" dirty="0"/>
              <a:t>Second level</a:t>
            </a:r>
          </a:p>
          <a:p>
            <a:pPr lvl="2"/>
            <a:r>
              <a:rPr lang="nl-BE" noProof="0" dirty="0" err="1"/>
              <a:t>Third</a:t>
            </a:r>
            <a:r>
              <a:rPr lang="nl-BE" noProof="0" dirty="0"/>
              <a:t> level</a:t>
            </a:r>
          </a:p>
        </p:txBody>
      </p:sp>
      <p:sp>
        <p:nvSpPr>
          <p:cNvPr id="4" name="Date Placeholder 3"/>
          <p:cNvSpPr>
            <a:spLocks noGrp="1"/>
          </p:cNvSpPr>
          <p:nvPr>
            <p:ph type="dt" sz="half" idx="2"/>
          </p:nvPr>
        </p:nvSpPr>
        <p:spPr>
          <a:xfrm>
            <a:off x="2147682" y="6292058"/>
            <a:ext cx="1211871"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771" rtl="0" eaLnBrk="1" fontAlgn="auto" latinLnBrk="0" hangingPunct="1">
              <a:lnSpc>
                <a:spcPct val="100000"/>
              </a:lnSpc>
              <a:spcBef>
                <a:spcPts val="0"/>
              </a:spcBef>
              <a:spcAft>
                <a:spcPts val="0"/>
              </a:spcAft>
              <a:buClrTx/>
              <a:buSzTx/>
              <a:buFontTx/>
              <a:buNone/>
              <a:tabLst/>
              <a:defRPr/>
            </a:pPr>
            <a:fld id="{FA870D1A-A3AB-4E9F-892E-C45B5A80FDBF}" type="datetime1">
              <a:rPr kumimoji="0" lang="nl-BE" sz="900" b="0" i="0" u="none" strike="noStrike" kern="1200" cap="none" spc="0" normalizeH="0" baseline="0" noProof="0" smtClean="0">
                <a:ln>
                  <a:noFill/>
                </a:ln>
                <a:solidFill>
                  <a:prstClr val="black">
                    <a:tint val="75000"/>
                  </a:prstClr>
                </a:solidFill>
                <a:effectLst/>
                <a:uLnTx/>
                <a:uFillTx/>
                <a:latin typeface="Arial"/>
                <a:ea typeface="+mn-ea"/>
                <a:cs typeface="Arial" charset="0"/>
              </a:rPr>
              <a:pPr marL="0" marR="0" lvl="0" indent="0" algn="l" defTabSz="685771" rtl="0" eaLnBrk="1" fontAlgn="auto" latinLnBrk="0" hangingPunct="1">
                <a:lnSpc>
                  <a:spcPct val="100000"/>
                </a:lnSpc>
                <a:spcBef>
                  <a:spcPts val="0"/>
                </a:spcBef>
                <a:spcAft>
                  <a:spcPts val="0"/>
                </a:spcAft>
                <a:buClrTx/>
                <a:buSzTx/>
                <a:buFontTx/>
                <a:buNone/>
                <a:tabLst/>
                <a:defRPr/>
              </a:pPr>
              <a:t>13/09/2021</a:t>
            </a:fld>
            <a:endParaRPr kumimoji="0" lang="nl-BE"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5" name="Footer Placeholder 4"/>
          <p:cNvSpPr>
            <a:spLocks noGrp="1"/>
          </p:cNvSpPr>
          <p:nvPr>
            <p:ph type="ftr" sz="quarter" idx="3"/>
          </p:nvPr>
        </p:nvSpPr>
        <p:spPr>
          <a:xfrm>
            <a:off x="3591555" y="6324205"/>
            <a:ext cx="4405469" cy="307921"/>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nl-BE" sz="900" b="0" i="0" u="none" strike="noStrike" kern="1200" cap="none" spc="0" normalizeH="0" baseline="0" noProof="0" dirty="0">
              <a:ln>
                <a:noFill/>
              </a:ln>
              <a:solidFill>
                <a:prstClr val="black">
                  <a:tint val="75000"/>
                </a:prstClr>
              </a:solidFill>
              <a:effectLst/>
              <a:uLnTx/>
              <a:uFillTx/>
              <a:latin typeface="Arial"/>
              <a:ea typeface="+mn-ea"/>
              <a:cs typeface="Arial" charset="0"/>
            </a:endParaRPr>
          </a:p>
        </p:txBody>
      </p:sp>
      <p:sp>
        <p:nvSpPr>
          <p:cNvPr id="6" name="Slide Number Placeholder 5"/>
          <p:cNvSpPr>
            <a:spLocks noGrp="1"/>
          </p:cNvSpPr>
          <p:nvPr>
            <p:ph type="sldNum" sz="quarter" idx="4"/>
          </p:nvPr>
        </p:nvSpPr>
        <p:spPr>
          <a:xfrm>
            <a:off x="8222065" y="6292058"/>
            <a:ext cx="486177" cy="365125"/>
          </a:xfrm>
          <a:prstGeom prst="rect">
            <a:avLst/>
          </a:prstGeom>
        </p:spPr>
        <p:txBody>
          <a:bodyPr vert="horz" lIns="91440" tIns="45720" rIns="91440" bIns="45720" rtlCol="0" anchor="ctr"/>
          <a:lstStyle>
            <a:lvl1pPr algn="r">
              <a:defRPr sz="900">
                <a:solidFill>
                  <a:srgbClr val="1E64C8"/>
                </a:solidFill>
              </a:defRPr>
            </a:lvl1pPr>
          </a:lstStyle>
          <a:p>
            <a:pPr marL="0" marR="0" lvl="0" indent="0" algn="r" defTabSz="685771" rtl="0" eaLnBrk="1" fontAlgn="auto" latinLnBrk="0" hangingPunct="1">
              <a:lnSpc>
                <a:spcPct val="100000"/>
              </a:lnSpc>
              <a:spcBef>
                <a:spcPts val="0"/>
              </a:spcBef>
              <a:spcAft>
                <a:spcPts val="0"/>
              </a:spcAft>
              <a:buClrTx/>
              <a:buSzTx/>
              <a:buFontTx/>
              <a:buNone/>
              <a:tabLst/>
              <a:defRPr/>
            </a:pPr>
            <a:fld id="{7AE184E0-0BD4-4705-A12B-9B71DDE63301}" type="slidenum">
              <a:rPr kumimoji="0" lang="nl-BE" sz="900" b="0" i="0" u="none" strike="noStrike" kern="1200" cap="none" spc="0" normalizeH="0" baseline="0" noProof="0" smtClean="0">
                <a:ln>
                  <a:noFill/>
                </a:ln>
                <a:solidFill>
                  <a:srgbClr val="1E64C8"/>
                </a:solidFill>
                <a:effectLst/>
                <a:uLnTx/>
                <a:uFillTx/>
                <a:latin typeface="Arial"/>
                <a:ea typeface="+mn-ea"/>
                <a:cs typeface="Arial" charset="0"/>
              </a:rPr>
              <a:pPr marL="0" marR="0" lvl="0" indent="0" algn="r" defTabSz="685771" rtl="0" eaLnBrk="1" fontAlgn="auto" latinLnBrk="0" hangingPunct="1">
                <a:lnSpc>
                  <a:spcPct val="100000"/>
                </a:lnSpc>
                <a:spcBef>
                  <a:spcPts val="0"/>
                </a:spcBef>
                <a:spcAft>
                  <a:spcPts val="0"/>
                </a:spcAft>
                <a:buClrTx/>
                <a:buSzTx/>
                <a:buFontTx/>
                <a:buNone/>
                <a:tabLst/>
                <a:defRPr/>
              </a:pPr>
              <a:t>‹nr.›</a:t>
            </a:fld>
            <a:endParaRPr kumimoji="0" lang="nl-BE" sz="900" b="0" i="0" u="none" strike="noStrike" kern="1200" cap="none" spc="0" normalizeH="0" baseline="0" noProof="0" dirty="0">
              <a:ln>
                <a:noFill/>
              </a:ln>
              <a:solidFill>
                <a:srgbClr val="1E64C8"/>
              </a:solidFill>
              <a:effectLst/>
              <a:uLnTx/>
              <a:uFillTx/>
              <a:latin typeface="Arial"/>
              <a:ea typeface="+mn-ea"/>
              <a:cs typeface="Arial" charset="0"/>
            </a:endParaRPr>
          </a:p>
        </p:txBody>
      </p:sp>
      <p:sp>
        <p:nvSpPr>
          <p:cNvPr id="7" name="Title positioning box" hidden="1"/>
          <p:cNvSpPr/>
          <p:nvPr userDrawn="1"/>
        </p:nvSpPr>
        <p:spPr>
          <a:xfrm>
            <a:off x="489018" y="258188"/>
            <a:ext cx="8163779"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8" name="Text positoning box" hidden="1"/>
          <p:cNvSpPr/>
          <p:nvPr userDrawn="1"/>
        </p:nvSpPr>
        <p:spPr>
          <a:xfrm>
            <a:off x="489018" y="1113750"/>
            <a:ext cx="434009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9" name="Logo positioning box" hidden="1"/>
          <p:cNvSpPr/>
          <p:nvPr userDrawn="1"/>
        </p:nvSpPr>
        <p:spPr>
          <a:xfrm flipV="1">
            <a:off x="489827" y="5539812"/>
            <a:ext cx="816297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55048" y="5559020"/>
            <a:ext cx="1217383" cy="1298981"/>
          </a:xfrm>
          <a:prstGeom prst="rect">
            <a:avLst/>
          </a:prstGeom>
        </p:spPr>
      </p:pic>
      <p:sp>
        <p:nvSpPr>
          <p:cNvPr id="12" name="Text positoning box" hidden="1"/>
          <p:cNvSpPr/>
          <p:nvPr userDrawn="1"/>
        </p:nvSpPr>
        <p:spPr>
          <a:xfrm>
            <a:off x="4837148" y="1113750"/>
            <a:ext cx="482233"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13" name="Text positoning box" hidden="1"/>
          <p:cNvSpPr/>
          <p:nvPr userDrawn="1"/>
        </p:nvSpPr>
        <p:spPr>
          <a:xfrm>
            <a:off x="5326165" y="953692"/>
            <a:ext cx="3326632"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71"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249729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685771" rtl="0" eaLnBrk="1" latinLnBrk="0" hangingPunct="1">
        <a:lnSpc>
          <a:spcPct val="90000"/>
        </a:lnSpc>
        <a:spcBef>
          <a:spcPct val="0"/>
        </a:spcBef>
        <a:buNone/>
        <a:defRPr sz="2848" u="sng" kern="1200" cap="all" baseline="0">
          <a:solidFill>
            <a:srgbClr val="1E64C8"/>
          </a:solidFill>
          <a:uFill>
            <a:solidFill>
              <a:srgbClr val="1E64C8"/>
            </a:solidFill>
          </a:uFill>
          <a:latin typeface="+mj-lt"/>
          <a:ea typeface="+mj-ea"/>
          <a:cs typeface="+mj-cs"/>
        </a:defRPr>
      </a:lvl1pPr>
    </p:titleStyle>
    <p:bodyStyle>
      <a:lvl1pPr marL="282972" indent="-237764" algn="l" defTabSz="685771" rtl="0" eaLnBrk="1" latinLnBrk="0" hangingPunct="1">
        <a:lnSpc>
          <a:spcPct val="120000"/>
        </a:lnSpc>
        <a:spcBef>
          <a:spcPts val="0"/>
        </a:spcBef>
        <a:buFont typeface="Arial" panose="020B0604020202020204" pitchFamily="34" charset="0"/>
        <a:buChar char="̶"/>
        <a:defRPr sz="2531" kern="1200">
          <a:solidFill>
            <a:schemeClr val="tx1"/>
          </a:solidFill>
          <a:latin typeface="+mn-lt"/>
          <a:ea typeface="+mn-ea"/>
          <a:cs typeface="+mn-cs"/>
        </a:defRPr>
      </a:lvl1pPr>
      <a:lvl2pPr marL="617013" indent="-237764" algn="l" defTabSz="241112" rtl="0" eaLnBrk="1" latinLnBrk="0" hangingPunct="1">
        <a:lnSpc>
          <a:spcPct val="120000"/>
        </a:lnSpc>
        <a:spcBef>
          <a:spcPts val="0"/>
        </a:spcBef>
        <a:buFont typeface="Arial" panose="020B0604020202020204" pitchFamily="34" charset="0"/>
        <a:buChar char="̶"/>
        <a:tabLst/>
        <a:defRPr sz="2531" kern="1200">
          <a:solidFill>
            <a:schemeClr val="tx1"/>
          </a:solidFill>
          <a:latin typeface="+mn-lt"/>
          <a:ea typeface="+mn-ea"/>
          <a:cs typeface="+mn-cs"/>
        </a:defRPr>
      </a:lvl2pPr>
      <a:lvl3pPr marL="925938" indent="-237315" algn="l" defTabSz="685771" rtl="0" eaLnBrk="1" latinLnBrk="0" hangingPunct="1">
        <a:lnSpc>
          <a:spcPct val="120000"/>
        </a:lnSpc>
        <a:spcBef>
          <a:spcPts val="0"/>
        </a:spcBef>
        <a:buFont typeface="Arial" panose="020B0604020202020204" pitchFamily="34" charset="0"/>
        <a:buChar char="‒"/>
        <a:defRPr sz="2531" kern="1200">
          <a:solidFill>
            <a:schemeClr val="tx1"/>
          </a:solidFill>
          <a:latin typeface="+mn-lt"/>
          <a:ea typeface="+mn-ea"/>
          <a:cs typeface="+mn-cs"/>
        </a:defRPr>
      </a:lvl3pPr>
      <a:lvl4pPr marL="760173" indent="-290507" algn="l" defTabSz="685771" rtl="0" eaLnBrk="1" latinLnBrk="0" hangingPunct="1">
        <a:lnSpc>
          <a:spcPct val="120000"/>
        </a:lnSpc>
        <a:spcBef>
          <a:spcPts val="0"/>
        </a:spcBef>
        <a:buFont typeface="Arial" panose="020B0604020202020204" pitchFamily="34" charset="0"/>
        <a:buChar char="–"/>
        <a:defRPr sz="2531" kern="1200">
          <a:solidFill>
            <a:schemeClr val="tx1"/>
          </a:solidFill>
          <a:latin typeface="+mn-lt"/>
          <a:ea typeface="+mn-ea"/>
          <a:cs typeface="+mn-cs"/>
        </a:defRPr>
      </a:lvl4pPr>
      <a:lvl5pPr marL="1371326" indent="-611152" algn="l" defTabSz="685771" rtl="0" eaLnBrk="1" latinLnBrk="0" hangingPunct="1">
        <a:lnSpc>
          <a:spcPct val="120000"/>
        </a:lnSpc>
        <a:spcBef>
          <a:spcPts val="0"/>
        </a:spcBef>
        <a:buFont typeface="Arial" panose="020B0604020202020204" pitchFamily="34" charset="0"/>
        <a:buNone/>
        <a:defRPr sz="2531" kern="1200">
          <a:solidFill>
            <a:schemeClr val="tx1"/>
          </a:solidFill>
          <a:latin typeface="+mn-lt"/>
          <a:ea typeface="+mn-ea"/>
          <a:cs typeface="+mn-cs"/>
        </a:defRPr>
      </a:lvl5pPr>
      <a:lvl6pPr marL="1885871" indent="-171443" algn="l" defTabSz="68577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57" indent="-171443" algn="l" defTabSz="68577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2" indent="-171443" algn="l" defTabSz="68577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29" indent="-171443" algn="l" defTabSz="685771"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1" rtl="0" eaLnBrk="1" latinLnBrk="0" hangingPunct="1">
        <a:defRPr sz="1350" kern="1200">
          <a:solidFill>
            <a:schemeClr val="tx1"/>
          </a:solidFill>
          <a:latin typeface="+mn-lt"/>
          <a:ea typeface="+mn-ea"/>
          <a:cs typeface="+mn-cs"/>
        </a:defRPr>
      </a:lvl1pPr>
      <a:lvl2pPr marL="342885" algn="l" defTabSz="685771" rtl="0" eaLnBrk="1" latinLnBrk="0" hangingPunct="1">
        <a:defRPr sz="1350" kern="1200">
          <a:solidFill>
            <a:schemeClr val="tx1"/>
          </a:solidFill>
          <a:latin typeface="+mn-lt"/>
          <a:ea typeface="+mn-ea"/>
          <a:cs typeface="+mn-cs"/>
        </a:defRPr>
      </a:lvl2pPr>
      <a:lvl3pPr marL="685771" algn="l" defTabSz="685771" rtl="0" eaLnBrk="1" latinLnBrk="0" hangingPunct="1">
        <a:defRPr sz="1350" kern="1200">
          <a:solidFill>
            <a:schemeClr val="tx1"/>
          </a:solidFill>
          <a:latin typeface="+mn-lt"/>
          <a:ea typeface="+mn-ea"/>
          <a:cs typeface="+mn-cs"/>
        </a:defRPr>
      </a:lvl3pPr>
      <a:lvl4pPr marL="1028656" algn="l" defTabSz="685771" rtl="0" eaLnBrk="1" latinLnBrk="0" hangingPunct="1">
        <a:defRPr sz="1350" kern="1200">
          <a:solidFill>
            <a:schemeClr val="tx1"/>
          </a:solidFill>
          <a:latin typeface="+mn-lt"/>
          <a:ea typeface="+mn-ea"/>
          <a:cs typeface="+mn-cs"/>
        </a:defRPr>
      </a:lvl4pPr>
      <a:lvl5pPr marL="1371542" algn="l" defTabSz="685771" rtl="0" eaLnBrk="1" latinLnBrk="0" hangingPunct="1">
        <a:defRPr sz="1350" kern="1200">
          <a:solidFill>
            <a:schemeClr val="tx1"/>
          </a:solidFill>
          <a:latin typeface="+mn-lt"/>
          <a:ea typeface="+mn-ea"/>
          <a:cs typeface="+mn-cs"/>
        </a:defRPr>
      </a:lvl5pPr>
      <a:lvl6pPr marL="1714428" algn="l" defTabSz="685771" rtl="0" eaLnBrk="1" latinLnBrk="0" hangingPunct="1">
        <a:defRPr sz="1350" kern="1200">
          <a:solidFill>
            <a:schemeClr val="tx1"/>
          </a:solidFill>
          <a:latin typeface="+mn-lt"/>
          <a:ea typeface="+mn-ea"/>
          <a:cs typeface="+mn-cs"/>
        </a:defRPr>
      </a:lvl6pPr>
      <a:lvl7pPr marL="2057314" algn="l" defTabSz="685771" rtl="0" eaLnBrk="1" latinLnBrk="0" hangingPunct="1">
        <a:defRPr sz="1350" kern="1200">
          <a:solidFill>
            <a:schemeClr val="tx1"/>
          </a:solidFill>
          <a:latin typeface="+mn-lt"/>
          <a:ea typeface="+mn-ea"/>
          <a:cs typeface="+mn-cs"/>
        </a:defRPr>
      </a:lvl7pPr>
      <a:lvl8pPr marL="2400199" algn="l" defTabSz="685771" rtl="0" eaLnBrk="1" latinLnBrk="0" hangingPunct="1">
        <a:defRPr sz="1350" kern="1200">
          <a:solidFill>
            <a:schemeClr val="tx1"/>
          </a:solidFill>
          <a:latin typeface="+mn-lt"/>
          <a:ea typeface="+mn-ea"/>
          <a:cs typeface="+mn-cs"/>
        </a:defRPr>
      </a:lvl8pPr>
      <a:lvl9pPr marL="2743086" algn="l" defTabSz="685771"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83567" y="1196752"/>
            <a:ext cx="8310493" cy="3456384"/>
          </a:xfrm>
        </p:spPr>
        <p:txBody>
          <a:bodyPr/>
          <a:lstStyle/>
          <a:p>
            <a:pPr algn="ctr">
              <a:lnSpc>
                <a:spcPts val="15000"/>
              </a:lnSpc>
              <a:spcBef>
                <a:spcPts val="0"/>
              </a:spcBef>
            </a:pPr>
            <a:r>
              <a:rPr lang="nl-NL" sz="6000" dirty="0"/>
              <a:t>Hoofdstuk 5</a:t>
            </a:r>
            <a:br>
              <a:rPr lang="nl-NL" sz="4800" dirty="0"/>
            </a:br>
            <a:r>
              <a:rPr lang="nl-NL" sz="5400" dirty="0"/>
              <a:t>Scores</a:t>
            </a:r>
            <a:endParaRPr lang="nl-NL" sz="4000" dirty="0"/>
          </a:p>
        </p:txBody>
      </p:sp>
      <p:sp>
        <p:nvSpPr>
          <p:cNvPr id="18" name="Ondertitel 17"/>
          <p:cNvSpPr>
            <a:spLocks noGrp="1"/>
          </p:cNvSpPr>
          <p:nvPr>
            <p:ph type="subTitle" idx="1"/>
          </p:nvPr>
        </p:nvSpPr>
        <p:spPr>
          <a:xfrm>
            <a:off x="982679" y="5024254"/>
            <a:ext cx="8011382" cy="465282"/>
          </a:xfrm>
        </p:spPr>
        <p:txBody>
          <a:bodyPr>
            <a:normAutofit/>
          </a:bodyPr>
          <a:lstStyle/>
          <a:p>
            <a:pPr algn="r"/>
            <a:r>
              <a:rPr lang="nl-BE" sz="2400" b="1" dirty="0">
                <a:solidFill>
                  <a:schemeClr val="accent4"/>
                </a:solidFill>
              </a:rPr>
              <a:t>WBC (White Blood </a:t>
            </a:r>
            <a:r>
              <a:rPr lang="nl-BE" sz="2400" b="1" dirty="0" err="1">
                <a:solidFill>
                  <a:schemeClr val="accent4"/>
                </a:solidFill>
              </a:rPr>
              <a:t>Cell</a:t>
            </a:r>
            <a:r>
              <a:rPr lang="nl-BE" sz="2400" b="1" dirty="0">
                <a:solidFill>
                  <a:schemeClr val="accent4"/>
                </a:solidFill>
              </a:rPr>
              <a:t>)</a:t>
            </a:r>
          </a:p>
          <a:p>
            <a:pPr algn="r"/>
            <a:endParaRPr lang="nl-NL" sz="2585" b="1" dirty="0"/>
          </a:p>
        </p:txBody>
      </p:sp>
    </p:spTree>
    <p:extLst>
      <p:ext uri="{BB962C8B-B14F-4D97-AF65-F5344CB8AC3E}">
        <p14:creationId xmlns:p14="http://schemas.microsoft.com/office/powerpoint/2010/main" val="208644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algn="ctr"/>
            <a:r>
              <a:rPr lang="nl-BE" sz="4000" b="1" dirty="0" err="1">
                <a:solidFill>
                  <a:schemeClr val="accent3"/>
                </a:solidFill>
                <a:latin typeface="+mn-lt"/>
              </a:rPr>
              <a:t>this</a:t>
            </a:r>
            <a:endParaRPr lang="nl-BE" b="1" dirty="0">
              <a:solidFill>
                <a:schemeClr val="accent3"/>
              </a:solidFill>
              <a:latin typeface="+mn-lt"/>
            </a:endParaRPr>
          </a:p>
        </p:txBody>
      </p:sp>
      <p:sp>
        <p:nvSpPr>
          <p:cNvPr id="6" name="Tijdelijke aanduiding voor inhoud 5"/>
          <p:cNvSpPr>
            <a:spLocks noGrp="1"/>
          </p:cNvSpPr>
          <p:nvPr>
            <p:ph idx="1"/>
          </p:nvPr>
        </p:nvSpPr>
        <p:spPr>
          <a:xfrm>
            <a:off x="394161" y="1340768"/>
            <a:ext cx="7681664" cy="4800600"/>
          </a:xfrm>
        </p:spPr>
        <p:txBody>
          <a:bodyPr>
            <a:normAutofit/>
          </a:bodyPr>
          <a:lstStyle/>
          <a:p>
            <a:pPr marL="0" indent="0">
              <a:buNone/>
            </a:pPr>
            <a:r>
              <a:rPr lang="nl-BE" sz="2800" dirty="0"/>
              <a:t>Verwijzing naar het huidige object</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10</a:t>
            </a:fld>
            <a:endParaRPr lang="nl-BE" sz="140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04863"/>
            <a:ext cx="6962775" cy="178117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8721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algn="ctr"/>
            <a:r>
              <a:rPr lang="nl-BE" sz="4000" b="1" dirty="0">
                <a:solidFill>
                  <a:schemeClr val="accent3"/>
                </a:solidFill>
                <a:latin typeface="+mn-lt"/>
              </a:rPr>
              <a:t>Method </a:t>
            </a:r>
            <a:r>
              <a:rPr lang="nl-BE" sz="4000" b="1" dirty="0" err="1">
                <a:solidFill>
                  <a:schemeClr val="accent3"/>
                </a:solidFill>
                <a:latin typeface="+mn-lt"/>
              </a:rPr>
              <a:t>chaining</a:t>
            </a:r>
            <a:endParaRPr lang="nl-BE" sz="4000" b="1" dirty="0">
              <a:solidFill>
                <a:schemeClr val="accent3"/>
              </a:solidFill>
              <a:latin typeface="+mn-lt"/>
            </a:endParaRPr>
          </a:p>
        </p:txBody>
      </p:sp>
      <p:sp>
        <p:nvSpPr>
          <p:cNvPr id="6" name="Tijdelijke aanduiding voor inhoud 5"/>
          <p:cNvSpPr>
            <a:spLocks noGrp="1"/>
          </p:cNvSpPr>
          <p:nvPr>
            <p:ph idx="1"/>
          </p:nvPr>
        </p:nvSpPr>
        <p:spPr>
          <a:xfrm>
            <a:off x="323528" y="1228239"/>
            <a:ext cx="5400600" cy="1048633"/>
          </a:xfrm>
        </p:spPr>
        <p:txBody>
          <a:bodyPr>
            <a:normAutofit/>
          </a:bodyPr>
          <a:lstStyle/>
          <a:p>
            <a:pPr marL="0" indent="0">
              <a:lnSpc>
                <a:spcPts val="4200"/>
              </a:lnSpc>
              <a:buNone/>
            </a:pPr>
            <a:r>
              <a:rPr lang="nl-BE" sz="2800" dirty="0"/>
              <a:t>Methodes aan elkaar schakelen</a:t>
            </a:r>
          </a:p>
        </p:txBody>
      </p:sp>
      <p:sp>
        <p:nvSpPr>
          <p:cNvPr id="5" name="Tijdelijke aanduiding voor dianummer 4"/>
          <p:cNvSpPr>
            <a:spLocks noGrp="1"/>
          </p:cNvSpPr>
          <p:nvPr>
            <p:ph type="sldNum" sz="quarter" idx="12"/>
          </p:nvPr>
        </p:nvSpPr>
        <p:spPr>
          <a:xfrm>
            <a:off x="7086600" y="6468144"/>
            <a:ext cx="2057400" cy="365125"/>
          </a:xfrm>
        </p:spPr>
        <p:txBody>
          <a:bodyPr>
            <a:normAutofit/>
          </a:bodyPr>
          <a:lstStyle/>
          <a:p>
            <a:fld id="{07210566-7C4D-430B-A2F6-892CECDF45C3}" type="slidenum">
              <a:rPr lang="nl-BE" sz="1400" smtClean="0"/>
              <a:pPr/>
              <a:t>11</a:t>
            </a:fld>
            <a:endParaRPr lang="nl-BE" sz="1400" dirty="0"/>
          </a:p>
        </p:txBody>
      </p:sp>
      <p:graphicFrame>
        <p:nvGraphicFramePr>
          <p:cNvPr id="7" name="Tabel 6"/>
          <p:cNvGraphicFramePr>
            <a:graphicFrameLocks noGrp="1"/>
          </p:cNvGraphicFramePr>
          <p:nvPr>
            <p:extLst>
              <p:ext uri="{D42A27DB-BD31-4B8C-83A1-F6EECF244321}">
                <p14:modId xmlns:p14="http://schemas.microsoft.com/office/powerpoint/2010/main" val="3172281242"/>
              </p:ext>
            </p:extLst>
          </p:nvPr>
        </p:nvGraphicFramePr>
        <p:xfrm>
          <a:off x="397471" y="2264552"/>
          <a:ext cx="3240360" cy="1512168"/>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0000"/>
                    </a:ext>
                  </a:extLst>
                </a:gridCol>
              </a:tblGrid>
              <a:tr h="627060">
                <a:tc>
                  <a:txBody>
                    <a:bodyPr/>
                    <a:lstStyle/>
                    <a:p>
                      <a:r>
                        <a:rPr lang="nl-BE" sz="2800" dirty="0"/>
                        <a:t>Actor</a:t>
                      </a:r>
                    </a:p>
                  </a:txBody>
                  <a:tcPr marL="381589" marR="381589"/>
                </a:tc>
                <a:extLst>
                  <a:ext uri="{0D108BD9-81ED-4DB2-BD59-A6C34878D82A}">
                    <a16:rowId xmlns:a16="http://schemas.microsoft.com/office/drawing/2014/main" val="10000"/>
                  </a:ext>
                </a:extLst>
              </a:tr>
              <a:tr h="885108">
                <a:tc>
                  <a:txBody>
                    <a:bodyPr/>
                    <a:lstStyle/>
                    <a:p>
                      <a:pPr marL="0" indent="0">
                        <a:buFont typeface="Tw Cen MT" pitchFamily="34" charset="0"/>
                        <a:buNone/>
                      </a:pPr>
                      <a:r>
                        <a:rPr lang="en-US" sz="2400" dirty="0"/>
                        <a:t>+ World </a:t>
                      </a:r>
                      <a:r>
                        <a:rPr lang="en-US" sz="2400" dirty="0" err="1"/>
                        <a:t>getWorld</a:t>
                      </a:r>
                      <a:r>
                        <a:rPr lang="en-US" sz="2400" dirty="0"/>
                        <a:t>()</a:t>
                      </a:r>
                    </a:p>
                    <a:p>
                      <a:pPr>
                        <a:buFont typeface="Tw Cen MT" pitchFamily="34" charset="0"/>
                        <a:buNone/>
                      </a:pPr>
                      <a:r>
                        <a:rPr lang="en-US" sz="2400" dirty="0"/>
                        <a:t>…</a:t>
                      </a:r>
                    </a:p>
                  </a:txBody>
                  <a:tcPr marL="381589" marR="381589"/>
                </a:tc>
                <a:extLst>
                  <a:ext uri="{0D108BD9-81ED-4DB2-BD59-A6C34878D82A}">
                    <a16:rowId xmlns:a16="http://schemas.microsoft.com/office/drawing/2014/main" val="10001"/>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4054713599"/>
              </p:ext>
            </p:extLst>
          </p:nvPr>
        </p:nvGraphicFramePr>
        <p:xfrm>
          <a:off x="3845291" y="2293404"/>
          <a:ext cx="5040560" cy="1512168"/>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tblGrid>
              <a:tr h="627060">
                <a:tc>
                  <a:txBody>
                    <a:bodyPr/>
                    <a:lstStyle/>
                    <a:p>
                      <a:r>
                        <a:rPr lang="nl-BE" sz="2800" dirty="0"/>
                        <a:t>World</a:t>
                      </a:r>
                    </a:p>
                  </a:txBody>
                  <a:tcPr marL="381589" marR="381589"/>
                </a:tc>
                <a:extLst>
                  <a:ext uri="{0D108BD9-81ED-4DB2-BD59-A6C34878D82A}">
                    <a16:rowId xmlns:a16="http://schemas.microsoft.com/office/drawing/2014/main" val="10000"/>
                  </a:ext>
                </a:extLst>
              </a:tr>
              <a:tr h="885108">
                <a:tc>
                  <a:txBody>
                    <a:bodyPr/>
                    <a:lstStyle/>
                    <a:p>
                      <a:pPr>
                        <a:buFont typeface="Tw Cen MT" pitchFamily="34" charset="0"/>
                        <a:buNone/>
                      </a:pPr>
                      <a:r>
                        <a:rPr lang="en-US" sz="2400" dirty="0"/>
                        <a:t>+void </a:t>
                      </a:r>
                      <a:r>
                        <a:rPr lang="en-US" sz="2400" dirty="0" err="1"/>
                        <a:t>removeObject</a:t>
                      </a:r>
                      <a:r>
                        <a:rPr lang="en-US" sz="2400" dirty="0"/>
                        <a:t>(Actor object )</a:t>
                      </a:r>
                    </a:p>
                    <a:p>
                      <a:pPr>
                        <a:buFont typeface="Tw Cen MT" pitchFamily="34" charset="0"/>
                        <a:buNone/>
                      </a:pPr>
                      <a:r>
                        <a:rPr lang="en-US" sz="2400" dirty="0"/>
                        <a:t>…</a:t>
                      </a:r>
                    </a:p>
                  </a:txBody>
                  <a:tcPr marL="381589" marR="381589"/>
                </a:tc>
                <a:extLst>
                  <a:ext uri="{0D108BD9-81ED-4DB2-BD59-A6C34878D82A}">
                    <a16:rowId xmlns:a16="http://schemas.microsoft.com/office/drawing/2014/main" val="10001"/>
                  </a:ext>
                </a:extLst>
              </a:tr>
            </a:tbl>
          </a:graphicData>
        </a:graphic>
      </p:graphicFrame>
      <p:sp>
        <p:nvSpPr>
          <p:cNvPr id="10" name="Text Box 4"/>
          <p:cNvSpPr txBox="1">
            <a:spLocks noChangeArrowheads="1"/>
          </p:cNvSpPr>
          <p:nvPr/>
        </p:nvSpPr>
        <p:spPr bwMode="auto">
          <a:xfrm>
            <a:off x="971600" y="4513610"/>
            <a:ext cx="5747382" cy="1015663"/>
          </a:xfrm>
          <a:prstGeom prst="rect">
            <a:avLst/>
          </a:prstGeom>
          <a:solidFill>
            <a:schemeClr val="bg1">
              <a:lumMod val="95000"/>
            </a:schemeClr>
          </a:solidFill>
          <a:ln w="9525">
            <a:solidFill>
              <a:schemeClr val="tx1"/>
            </a:solidFill>
            <a:miter lim="800000"/>
            <a:headEnd/>
            <a:tailEnd/>
          </a:ln>
          <a:effectLst/>
        </p:spPr>
        <p:txBody>
          <a:bodyPr wrap="square">
            <a:spAutoFit/>
          </a:bodyPr>
          <a:lstStyle/>
          <a:p>
            <a:pPr>
              <a:lnSpc>
                <a:spcPts val="3600"/>
              </a:lnSpc>
            </a:pPr>
            <a:r>
              <a:rPr lang="en-US" sz="2400" b="1" dirty="0">
                <a:latin typeface="Consolas" pitchFamily="49" charset="0"/>
                <a:cs typeface="Consolas" pitchFamily="49" charset="0"/>
              </a:rPr>
              <a:t>World </a:t>
            </a:r>
            <a:r>
              <a:rPr lang="en-US" sz="2400" b="1" dirty="0" err="1">
                <a:latin typeface="Consolas" pitchFamily="49" charset="0"/>
                <a:cs typeface="Consolas" pitchFamily="49" charset="0"/>
              </a:rPr>
              <a:t>mijnWereld</a:t>
            </a:r>
            <a:r>
              <a:rPr lang="en-US" sz="2400" b="1" dirty="0">
                <a:latin typeface="Consolas" pitchFamily="49" charset="0"/>
                <a:cs typeface="Consolas" pitchFamily="49" charset="0"/>
              </a:rPr>
              <a:t> = </a:t>
            </a:r>
            <a:r>
              <a:rPr lang="en-US" sz="2400" b="1" dirty="0" err="1">
                <a:latin typeface="Consolas" pitchFamily="49" charset="0"/>
                <a:cs typeface="Consolas" pitchFamily="49" charset="0"/>
              </a:rPr>
              <a:t>getWorld</a:t>
            </a:r>
            <a:r>
              <a:rPr lang="en-US" sz="2400" b="1" dirty="0">
                <a:latin typeface="Consolas" pitchFamily="49" charset="0"/>
                <a:cs typeface="Consolas" pitchFamily="49" charset="0"/>
              </a:rPr>
              <a:t>();</a:t>
            </a:r>
          </a:p>
          <a:p>
            <a:pPr>
              <a:lnSpc>
                <a:spcPts val="3600"/>
              </a:lnSpc>
            </a:pPr>
            <a:r>
              <a:rPr lang="en-US" sz="2400" b="1" dirty="0" err="1">
                <a:latin typeface="Consolas" pitchFamily="49" charset="0"/>
                <a:cs typeface="Consolas" pitchFamily="49" charset="0"/>
              </a:rPr>
              <a:t>mijnWereld.removeObject</a:t>
            </a:r>
            <a:r>
              <a:rPr lang="en-US" sz="2400" b="1" dirty="0">
                <a:latin typeface="Consolas" pitchFamily="49" charset="0"/>
                <a:cs typeface="Consolas" pitchFamily="49" charset="0"/>
              </a:rPr>
              <a:t>(this);</a:t>
            </a:r>
            <a:endParaRPr lang="en-US" sz="2400" b="1" i="1" dirty="0">
              <a:latin typeface="Consolas" pitchFamily="49" charset="0"/>
              <a:cs typeface="Consolas" pitchFamily="49" charset="0"/>
            </a:endParaRPr>
          </a:p>
        </p:txBody>
      </p:sp>
      <p:sp>
        <p:nvSpPr>
          <p:cNvPr id="11" name="Text Box 4"/>
          <p:cNvSpPr txBox="1">
            <a:spLocks noChangeArrowheads="1"/>
          </p:cNvSpPr>
          <p:nvPr/>
        </p:nvSpPr>
        <p:spPr bwMode="auto">
          <a:xfrm>
            <a:off x="971600" y="5811477"/>
            <a:ext cx="5328592" cy="461665"/>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400" b="1" dirty="0" err="1">
                <a:latin typeface="Consolas" pitchFamily="49" charset="0"/>
                <a:cs typeface="Consolas" pitchFamily="49" charset="0"/>
              </a:rPr>
              <a:t>getWorld</a:t>
            </a:r>
            <a:r>
              <a:rPr lang="en-US" sz="2400" b="1" dirty="0">
                <a:latin typeface="Consolas" pitchFamily="49" charset="0"/>
                <a:cs typeface="Consolas" pitchFamily="49" charset="0"/>
              </a:rPr>
              <a:t>().</a:t>
            </a:r>
            <a:r>
              <a:rPr lang="en-US" sz="2400" b="1" dirty="0" err="1">
                <a:latin typeface="Consolas" pitchFamily="49" charset="0"/>
                <a:cs typeface="Consolas" pitchFamily="49" charset="0"/>
              </a:rPr>
              <a:t>removeObject</a:t>
            </a:r>
            <a:r>
              <a:rPr lang="en-US" sz="2400" b="1" dirty="0">
                <a:latin typeface="Consolas" pitchFamily="49" charset="0"/>
                <a:cs typeface="Consolas" pitchFamily="49" charset="0"/>
              </a:rPr>
              <a:t>(this);</a:t>
            </a:r>
            <a:endParaRPr lang="en-US" sz="2400" b="1" i="1" dirty="0">
              <a:latin typeface="Consolas" pitchFamily="49" charset="0"/>
              <a:cs typeface="Consolas" pitchFamily="49" charset="0"/>
            </a:endParaRPr>
          </a:p>
        </p:txBody>
      </p:sp>
    </p:spTree>
    <p:extLst>
      <p:ext uri="{BB962C8B-B14F-4D97-AF65-F5344CB8AC3E}">
        <p14:creationId xmlns:p14="http://schemas.microsoft.com/office/powerpoint/2010/main" val="189950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7729"/>
            <a:ext cx="9144000" cy="778098"/>
          </a:xfrm>
        </p:spPr>
        <p:txBody>
          <a:bodyPr/>
          <a:lstStyle/>
          <a:p>
            <a:pPr algn="ctr"/>
            <a:r>
              <a:rPr lang="nl-BE" sz="4000" b="1" dirty="0">
                <a:solidFill>
                  <a:schemeClr val="accent3"/>
                </a:solidFill>
                <a:latin typeface="+mn-lt"/>
              </a:rPr>
              <a:t>Bloodstream</a:t>
            </a:r>
          </a:p>
        </p:txBody>
      </p:sp>
      <p:sp>
        <p:nvSpPr>
          <p:cNvPr id="5" name="Tijdelijke aanduiding voor dianummer 4"/>
          <p:cNvSpPr>
            <a:spLocks noGrp="1"/>
          </p:cNvSpPr>
          <p:nvPr>
            <p:ph type="sldNum" sz="quarter" idx="12"/>
          </p:nvPr>
        </p:nvSpPr>
        <p:spPr>
          <a:xfrm>
            <a:off x="7086600" y="6493644"/>
            <a:ext cx="2057400" cy="365125"/>
          </a:xfrm>
        </p:spPr>
        <p:txBody>
          <a:bodyPr>
            <a:normAutofit/>
          </a:bodyPr>
          <a:lstStyle/>
          <a:p>
            <a:fld id="{07210566-7C4D-430B-A2F6-892CECDF45C3}" type="slidenum">
              <a:rPr lang="nl-BE" sz="1400" smtClean="0"/>
              <a:pPr/>
              <a:t>12</a:t>
            </a:fld>
            <a:endParaRPr lang="nl-BE" sz="140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96752"/>
            <a:ext cx="3101927"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23233"/>
            <a:ext cx="4111377" cy="302792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228109"/>
            <a:ext cx="5856138" cy="3512377"/>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752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p:spPr>
        <p:txBody>
          <a:bodyPr>
            <a:normAutofit/>
          </a:bodyPr>
          <a:lstStyle/>
          <a:p>
            <a:pPr algn="ctr"/>
            <a:r>
              <a:rPr lang="nl-BE" sz="4000" b="1" dirty="0" err="1">
                <a:solidFill>
                  <a:schemeClr val="accent3"/>
                </a:solidFill>
                <a:latin typeface="+mn-lt"/>
              </a:rPr>
              <a:t>Bacteria</a:t>
            </a:r>
            <a:r>
              <a:rPr lang="nl-BE" sz="4000" b="1" dirty="0">
                <a:solidFill>
                  <a:schemeClr val="accent3"/>
                </a:solidFill>
                <a:latin typeface="+mn-lt"/>
              </a:rPr>
              <a:t>-objecten toevoegen</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13</a:t>
            </a:fld>
            <a:endParaRPr lang="nl-BE" sz="14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776864" cy="363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4549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2031"/>
            <a:ext cx="9144000" cy="948697"/>
          </a:xfrm>
        </p:spPr>
        <p:txBody>
          <a:bodyPr/>
          <a:lstStyle/>
          <a:p>
            <a:pPr algn="ctr"/>
            <a:r>
              <a:rPr lang="nl-BE" sz="4000" b="1" dirty="0">
                <a:solidFill>
                  <a:schemeClr val="accent3"/>
                </a:solidFill>
                <a:latin typeface="+mn-lt"/>
              </a:rPr>
              <a:t>5.5  Achtergrond schuift voorbij</a:t>
            </a:r>
          </a:p>
        </p:txBody>
      </p:sp>
      <p:sp>
        <p:nvSpPr>
          <p:cNvPr id="6" name="Tijdelijke aanduiding voor inhoud 5"/>
          <p:cNvSpPr>
            <a:spLocks noGrp="1"/>
          </p:cNvSpPr>
          <p:nvPr>
            <p:ph idx="1"/>
          </p:nvPr>
        </p:nvSpPr>
        <p:spPr>
          <a:xfrm>
            <a:off x="287524" y="1108509"/>
            <a:ext cx="8568952" cy="5256584"/>
          </a:xfrm>
        </p:spPr>
        <p:txBody>
          <a:bodyPr>
            <a:noAutofit/>
          </a:bodyPr>
          <a:lstStyle/>
          <a:p>
            <a:pPr indent="-342900">
              <a:lnSpc>
                <a:spcPts val="4000"/>
              </a:lnSpc>
            </a:pPr>
            <a:r>
              <a:rPr lang="nl-BE" sz="2600" dirty="0"/>
              <a:t>Bekijk scenario WBC-2</a:t>
            </a:r>
          </a:p>
          <a:p>
            <a:pPr indent="-342900">
              <a:lnSpc>
                <a:spcPts val="4000"/>
              </a:lnSpc>
              <a:spcBef>
                <a:spcPts val="1200"/>
              </a:spcBef>
            </a:pPr>
            <a:r>
              <a:rPr lang="nl-BE" sz="2600" dirty="0"/>
              <a:t>Indruk?</a:t>
            </a:r>
          </a:p>
          <a:p>
            <a:pPr marL="809625" lvl="1" indent="-466725">
              <a:lnSpc>
                <a:spcPts val="4000"/>
              </a:lnSpc>
              <a:buFont typeface="Wingdings" panose="05000000000000000000" pitchFamily="2" charset="2"/>
              <a:buChar char="Ø"/>
            </a:pPr>
            <a:r>
              <a:rPr lang="nl-BE" sz="2600" dirty="0"/>
              <a:t>Wittebloedcel beweegt door bloedstroom</a:t>
            </a:r>
          </a:p>
          <a:p>
            <a:pPr indent="-342900">
              <a:lnSpc>
                <a:spcPts val="4000"/>
              </a:lnSpc>
              <a:spcBef>
                <a:spcPts val="1200"/>
              </a:spcBef>
            </a:pPr>
            <a:r>
              <a:rPr lang="nl-BE" sz="2600" dirty="0"/>
              <a:t>Hoe?</a:t>
            </a:r>
          </a:p>
          <a:p>
            <a:pPr marL="809625" lvl="1" indent="-466725">
              <a:lnSpc>
                <a:spcPts val="4000"/>
              </a:lnSpc>
              <a:buFont typeface="Wingdings" panose="05000000000000000000" pitchFamily="2" charset="2"/>
              <a:buChar char="Ø"/>
            </a:pPr>
            <a:r>
              <a:rPr lang="nl-BE" sz="2600" dirty="0"/>
              <a:t>Achtergrond verplaatsen </a:t>
            </a:r>
            <a:r>
              <a:rPr lang="nl-BE" sz="2600" dirty="0">
                <a:sym typeface="Wingdings" panose="05000000000000000000" pitchFamily="2" charset="2"/>
              </a:rPr>
              <a:t> schijnbare beweging</a:t>
            </a:r>
          </a:p>
          <a:p>
            <a:pPr indent="-342900">
              <a:lnSpc>
                <a:spcPts val="4000"/>
              </a:lnSpc>
              <a:spcBef>
                <a:spcPts val="1200"/>
              </a:spcBef>
            </a:pPr>
            <a:r>
              <a:rPr lang="nl-BE" sz="2600" dirty="0">
                <a:sym typeface="Wingdings" panose="05000000000000000000" pitchFamily="2" charset="2"/>
              </a:rPr>
              <a:t>Drie stappen</a:t>
            </a:r>
          </a:p>
          <a:p>
            <a:pPr marL="857250" lvl="1" indent="-514350">
              <a:lnSpc>
                <a:spcPts val="4000"/>
              </a:lnSpc>
              <a:buFont typeface="+mj-lt"/>
              <a:buAutoNum type="arabicPeriod"/>
            </a:pPr>
            <a:r>
              <a:rPr lang="nl-BE" sz="2600" dirty="0" err="1">
                <a:sym typeface="Wingdings" panose="05000000000000000000" pitchFamily="2" charset="2"/>
              </a:rPr>
              <a:t>Lining</a:t>
            </a:r>
            <a:r>
              <a:rPr lang="nl-BE" sz="2600" dirty="0">
                <a:sym typeface="Wingdings" panose="05000000000000000000" pitchFamily="2" charset="2"/>
              </a:rPr>
              <a:t>-objecten langzaam naar links bewegen</a:t>
            </a:r>
          </a:p>
          <a:p>
            <a:pPr marL="857250" lvl="1" indent="-514350">
              <a:lnSpc>
                <a:spcPts val="4000"/>
              </a:lnSpc>
              <a:buFont typeface="+mj-lt"/>
              <a:buAutoNum type="arabicPeriod"/>
            </a:pPr>
            <a:r>
              <a:rPr lang="nl-BE" sz="2600" dirty="0" err="1">
                <a:sym typeface="Wingdings" panose="05000000000000000000" pitchFamily="2" charset="2"/>
              </a:rPr>
              <a:t>Lining</a:t>
            </a:r>
            <a:r>
              <a:rPr lang="nl-BE" sz="2600" dirty="0">
                <a:sym typeface="Wingdings" panose="05000000000000000000" pitchFamily="2" charset="2"/>
              </a:rPr>
              <a:t>-objecten verwijderen op het einde (links)</a:t>
            </a:r>
          </a:p>
          <a:p>
            <a:pPr marL="857250" lvl="1" indent="-514350">
              <a:lnSpc>
                <a:spcPts val="4000"/>
              </a:lnSpc>
              <a:buFont typeface="+mj-lt"/>
              <a:buAutoNum type="arabicPeriod"/>
            </a:pPr>
            <a:r>
              <a:rPr lang="nl-BE" sz="2600" dirty="0">
                <a:sym typeface="Wingdings" panose="05000000000000000000" pitchFamily="2" charset="2"/>
              </a:rPr>
              <a:t>Nieuwe </a:t>
            </a:r>
            <a:r>
              <a:rPr lang="nl-BE" sz="2600" dirty="0" err="1">
                <a:sym typeface="Wingdings" panose="05000000000000000000" pitchFamily="2" charset="2"/>
              </a:rPr>
              <a:t>Lining</a:t>
            </a:r>
            <a:r>
              <a:rPr lang="nl-BE" sz="2600" dirty="0">
                <a:sym typeface="Wingdings" panose="05000000000000000000" pitchFamily="2" charset="2"/>
              </a:rPr>
              <a:t>-objecten aanmaken bij het begin (rechts)</a:t>
            </a:r>
            <a:endParaRPr lang="nl-BE" sz="2600" dirty="0"/>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14</a:t>
            </a:fld>
            <a:endParaRPr lang="nl-BE" sz="1400"/>
          </a:p>
        </p:txBody>
      </p:sp>
    </p:spTree>
    <p:extLst>
      <p:ext uri="{BB962C8B-B14F-4D97-AF65-F5344CB8AC3E}">
        <p14:creationId xmlns:p14="http://schemas.microsoft.com/office/powerpoint/2010/main" val="23038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additive="base">
                                        <p:cTn id="3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2031"/>
            <a:ext cx="9144000" cy="948697"/>
          </a:xfrm>
        </p:spPr>
        <p:txBody>
          <a:bodyPr/>
          <a:lstStyle/>
          <a:p>
            <a:pPr algn="ctr"/>
            <a:r>
              <a:rPr lang="nl-BE" sz="4000" b="1" dirty="0">
                <a:solidFill>
                  <a:schemeClr val="accent3"/>
                </a:solidFill>
                <a:latin typeface="+mn-lt"/>
              </a:rPr>
              <a:t>Aangepaste act-methode </a:t>
            </a:r>
            <a:r>
              <a:rPr lang="nl-BE" sz="4000" b="1" dirty="0" err="1">
                <a:solidFill>
                  <a:schemeClr val="accent3"/>
                </a:solidFill>
                <a:latin typeface="+mn-lt"/>
              </a:rPr>
              <a:t>Lining</a:t>
            </a:r>
            <a:endParaRPr lang="nl-BE" sz="4000" b="1" dirty="0">
              <a:solidFill>
                <a:schemeClr val="accent3"/>
              </a:solidFill>
              <a:latin typeface="+mn-lt"/>
            </a:endParaRPr>
          </a:p>
        </p:txBody>
      </p:sp>
      <p:sp>
        <p:nvSpPr>
          <p:cNvPr id="5" name="Tijdelijke aanduiding voor dianummer 4"/>
          <p:cNvSpPr>
            <a:spLocks noGrp="1"/>
          </p:cNvSpPr>
          <p:nvPr>
            <p:ph type="sldNum" sz="quarter" idx="12"/>
          </p:nvPr>
        </p:nvSpPr>
        <p:spPr>
          <a:xfrm>
            <a:off x="7086600" y="6458545"/>
            <a:ext cx="2057400" cy="365125"/>
          </a:xfrm>
        </p:spPr>
        <p:txBody>
          <a:bodyPr>
            <a:normAutofit/>
          </a:bodyPr>
          <a:lstStyle/>
          <a:p>
            <a:fld id="{07210566-7C4D-430B-A2F6-892CECDF45C3}" type="slidenum">
              <a:rPr lang="nl-BE" sz="1400" smtClean="0"/>
              <a:pPr/>
              <a:t>15</a:t>
            </a:fld>
            <a:endParaRPr lang="nl-BE" sz="14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7416824" cy="558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3928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2032"/>
            <a:ext cx="9144000" cy="909888"/>
          </a:xfrm>
        </p:spPr>
        <p:txBody>
          <a:bodyPr/>
          <a:lstStyle/>
          <a:p>
            <a:pPr algn="ctr"/>
            <a:r>
              <a:rPr lang="nl-BE" sz="4000" b="1" dirty="0" err="1">
                <a:solidFill>
                  <a:schemeClr val="accent3"/>
                </a:solidFill>
                <a:latin typeface="+mn-lt"/>
              </a:rPr>
              <a:t>Lining</a:t>
            </a:r>
            <a:r>
              <a:rPr lang="nl-BE" sz="4000" b="1" dirty="0">
                <a:solidFill>
                  <a:schemeClr val="accent3"/>
                </a:solidFill>
                <a:latin typeface="+mn-lt"/>
              </a:rPr>
              <a:t>-objecten toevoegen</a:t>
            </a:r>
          </a:p>
        </p:txBody>
      </p:sp>
      <p:sp>
        <p:nvSpPr>
          <p:cNvPr id="5" name="Tijdelijke aanduiding voor dianummer 4"/>
          <p:cNvSpPr>
            <a:spLocks noGrp="1"/>
          </p:cNvSpPr>
          <p:nvPr>
            <p:ph type="sldNum" sz="quarter" idx="12"/>
          </p:nvPr>
        </p:nvSpPr>
        <p:spPr>
          <a:xfrm>
            <a:off x="7101408" y="6492875"/>
            <a:ext cx="2057400" cy="365125"/>
          </a:xfrm>
        </p:spPr>
        <p:txBody>
          <a:bodyPr>
            <a:normAutofit/>
          </a:bodyPr>
          <a:lstStyle/>
          <a:p>
            <a:fld id="{07210566-7C4D-430B-A2F6-892CECDF45C3}" type="slidenum">
              <a:rPr lang="nl-BE" sz="1400" smtClean="0"/>
              <a:pPr/>
              <a:t>16</a:t>
            </a:fld>
            <a:endParaRPr lang="nl-BE" sz="1400"/>
          </a:p>
        </p:txBody>
      </p:sp>
      <p:sp>
        <p:nvSpPr>
          <p:cNvPr id="3" name="Tekstvak 2"/>
          <p:cNvSpPr txBox="1"/>
          <p:nvPr/>
        </p:nvSpPr>
        <p:spPr>
          <a:xfrm>
            <a:off x="323528" y="1196752"/>
            <a:ext cx="7920880" cy="1077987"/>
          </a:xfrm>
          <a:prstGeom prst="rect">
            <a:avLst/>
          </a:prstGeom>
          <a:noFill/>
        </p:spPr>
        <p:txBody>
          <a:bodyPr wrap="square" rtlCol="0">
            <a:spAutoFit/>
          </a:bodyPr>
          <a:lstStyle/>
          <a:p>
            <a:pPr>
              <a:lnSpc>
                <a:spcPts val="4000"/>
              </a:lnSpc>
            </a:pPr>
            <a:r>
              <a:rPr lang="nl-BE" sz="2600" dirty="0"/>
              <a:t>Af en toe moeten rechts onderaan of bovenaan in de Bloodstream-wereld </a:t>
            </a:r>
            <a:r>
              <a:rPr lang="nl-BE" sz="2600" dirty="0" err="1"/>
              <a:t>Lining</a:t>
            </a:r>
            <a:r>
              <a:rPr lang="nl-BE" sz="2600" dirty="0"/>
              <a:t>-objecten toegevoegd worden:</a:t>
            </a:r>
          </a:p>
        </p:txBody>
      </p:sp>
      <p:sp>
        <p:nvSpPr>
          <p:cNvPr id="7" name="Text Box 4"/>
          <p:cNvSpPr txBox="1">
            <a:spLocks noChangeArrowheads="1"/>
          </p:cNvSpPr>
          <p:nvPr/>
        </p:nvSpPr>
        <p:spPr bwMode="auto">
          <a:xfrm>
            <a:off x="1150212" y="2529571"/>
            <a:ext cx="6843575" cy="4093428"/>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a:latin typeface="Consolas" pitchFamily="49" charset="0"/>
                <a:cs typeface="Consolas" pitchFamily="49" charset="0"/>
              </a:rPr>
              <a:t>public class Bloodstream extends World {</a:t>
            </a:r>
          </a:p>
          <a:p>
            <a:r>
              <a:rPr lang="en-US" sz="2000" b="1" dirty="0">
                <a:latin typeface="Consolas" pitchFamily="49" charset="0"/>
                <a:cs typeface="Consolas" pitchFamily="49" charset="0"/>
              </a:rPr>
              <a:t>  …</a:t>
            </a:r>
          </a:p>
          <a:p>
            <a:r>
              <a:rPr lang="en-US" sz="2000" b="1" dirty="0">
                <a:latin typeface="Consolas" pitchFamily="49" charset="0"/>
                <a:cs typeface="Consolas" pitchFamily="49" charset="0"/>
              </a:rPr>
              <a:t>  public void act() {</a:t>
            </a:r>
          </a:p>
          <a:p>
            <a:r>
              <a:rPr lang="en-US" sz="2000" b="1" dirty="0">
                <a:latin typeface="Consolas" pitchFamily="49" charset="0"/>
                <a:cs typeface="Consolas" pitchFamily="49" charset="0"/>
              </a:rPr>
              <a:t>    …</a:t>
            </a:r>
          </a:p>
          <a:p>
            <a:r>
              <a:rPr lang="en-US" sz="2000" b="1" dirty="0">
                <a:latin typeface="Consolas" pitchFamily="49" charset="0"/>
                <a:cs typeface="Consolas" pitchFamily="49" charset="0"/>
              </a:rPr>
              <a:t>    if (</a:t>
            </a:r>
            <a:r>
              <a:rPr lang="en-US" sz="2000" b="1" dirty="0" err="1">
                <a:latin typeface="Consolas" pitchFamily="49" charset="0"/>
                <a:cs typeface="Consolas" pitchFamily="49" charset="0"/>
              </a:rPr>
              <a:t>Greenfoot.getRandomNumber</a:t>
            </a:r>
            <a:r>
              <a:rPr lang="en-US" sz="2000" b="1" dirty="0">
                <a:latin typeface="Consolas" pitchFamily="49" charset="0"/>
                <a:cs typeface="Consolas" pitchFamily="49" charset="0"/>
              </a:rPr>
              <a:t>(100) &lt; 1) {</a:t>
            </a:r>
          </a:p>
          <a:p>
            <a:pPr>
              <a:spcBef>
                <a:spcPts val="600"/>
              </a:spcBef>
            </a:pPr>
            <a:r>
              <a:rPr lang="en-US" sz="2000" b="1" dirty="0">
                <a:latin typeface="Consolas" pitchFamily="49" charset="0"/>
                <a:cs typeface="Consolas" pitchFamily="49" charset="0"/>
              </a:rPr>
              <a:t>       </a:t>
            </a:r>
            <a:r>
              <a:rPr lang="en-US" sz="2000" b="1" dirty="0" err="1">
                <a:latin typeface="Consolas" pitchFamily="49" charset="0"/>
                <a:cs typeface="Consolas" pitchFamily="49" charset="0"/>
              </a:rPr>
              <a:t>addObject</a:t>
            </a:r>
            <a:r>
              <a:rPr lang="en-US" sz="2000" b="1" dirty="0">
                <a:latin typeface="Consolas" pitchFamily="49" charset="0"/>
                <a:cs typeface="Consolas" pitchFamily="49" charset="0"/>
              </a:rPr>
              <a:t>(new Lining(), 779, 0);</a:t>
            </a:r>
          </a:p>
          <a:p>
            <a:r>
              <a:rPr lang="en-US" sz="2000" b="1" dirty="0">
                <a:latin typeface="Consolas" pitchFamily="49" charset="0"/>
                <a:cs typeface="Consolas" pitchFamily="49" charset="0"/>
              </a:rPr>
              <a:t>    }     </a:t>
            </a:r>
          </a:p>
          <a:p>
            <a:pPr>
              <a:spcBef>
                <a:spcPts val="1200"/>
              </a:spcBef>
            </a:pPr>
            <a:r>
              <a:rPr lang="en-US" sz="2000" b="1" dirty="0">
                <a:latin typeface="Consolas" pitchFamily="49" charset="0"/>
                <a:cs typeface="Consolas" pitchFamily="49" charset="0"/>
              </a:rPr>
              <a:t>    if (</a:t>
            </a:r>
            <a:r>
              <a:rPr lang="en-US" sz="2000" b="1" dirty="0" err="1">
                <a:latin typeface="Consolas" pitchFamily="49" charset="0"/>
                <a:cs typeface="Consolas" pitchFamily="49" charset="0"/>
              </a:rPr>
              <a:t>Greenfoot.getRandomNumber</a:t>
            </a:r>
            <a:r>
              <a:rPr lang="en-US" sz="2000" b="1" dirty="0">
                <a:latin typeface="Consolas" pitchFamily="49" charset="0"/>
                <a:cs typeface="Consolas" pitchFamily="49" charset="0"/>
              </a:rPr>
              <a:t>(100) &lt; 1) {</a:t>
            </a:r>
          </a:p>
          <a:p>
            <a:pPr>
              <a:spcBef>
                <a:spcPts val="600"/>
              </a:spcBef>
            </a:pPr>
            <a:r>
              <a:rPr lang="en-US" sz="2000" b="1" dirty="0">
                <a:latin typeface="Consolas" pitchFamily="49" charset="0"/>
                <a:cs typeface="Consolas" pitchFamily="49" charset="0"/>
              </a:rPr>
              <a:t>            </a:t>
            </a:r>
            <a:r>
              <a:rPr lang="en-US" sz="2000" b="1" dirty="0" err="1">
                <a:latin typeface="Consolas" pitchFamily="49" charset="0"/>
                <a:cs typeface="Consolas" pitchFamily="49" charset="0"/>
              </a:rPr>
              <a:t>addObject</a:t>
            </a:r>
            <a:r>
              <a:rPr lang="en-US" sz="2000" b="1" dirty="0">
                <a:latin typeface="Consolas" pitchFamily="49" charset="0"/>
                <a:cs typeface="Consolas" pitchFamily="49" charset="0"/>
              </a:rPr>
              <a:t>(new Lining(), 779, 359);</a:t>
            </a:r>
          </a:p>
          <a:p>
            <a:r>
              <a:rPr lang="en-US" sz="2000" b="1" dirty="0">
                <a:latin typeface="Consolas" pitchFamily="49" charset="0"/>
                <a:cs typeface="Consolas" pitchFamily="49" charset="0"/>
              </a:rPr>
              <a:t>    }  </a:t>
            </a:r>
          </a:p>
          <a:p>
            <a:r>
              <a:rPr lang="en-US" sz="2000" b="1" dirty="0">
                <a:latin typeface="Consolas" pitchFamily="49" charset="0"/>
                <a:cs typeface="Consolas" pitchFamily="49" charset="0"/>
              </a:rPr>
              <a:t>  }</a:t>
            </a:r>
          </a:p>
          <a:p>
            <a:r>
              <a:rPr lang="en-US" sz="2000" b="1" dirty="0">
                <a:latin typeface="Consolas" pitchFamily="49" charset="0"/>
                <a:cs typeface="Consolas" pitchFamily="49" charset="0"/>
              </a:rPr>
              <a:t>}</a:t>
            </a:r>
          </a:p>
        </p:txBody>
      </p:sp>
    </p:spTree>
    <p:extLst>
      <p:ext uri="{BB962C8B-B14F-4D97-AF65-F5344CB8AC3E}">
        <p14:creationId xmlns:p14="http://schemas.microsoft.com/office/powerpoint/2010/main" val="121413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77010"/>
          </a:xfrm>
        </p:spPr>
        <p:txBody>
          <a:bodyPr/>
          <a:lstStyle/>
          <a:p>
            <a:pPr algn="ctr"/>
            <a:r>
              <a:rPr lang="nl-BE" sz="4000" b="1" dirty="0">
                <a:solidFill>
                  <a:schemeClr val="accent3"/>
                </a:solidFill>
                <a:latin typeface="+mn-lt"/>
              </a:rPr>
              <a:t>De klasse Virus</a:t>
            </a:r>
          </a:p>
        </p:txBody>
      </p:sp>
      <p:sp>
        <p:nvSpPr>
          <p:cNvPr id="5" name="Tijdelijke aanduiding voor dianummer 4"/>
          <p:cNvSpPr>
            <a:spLocks noGrp="1"/>
          </p:cNvSpPr>
          <p:nvPr>
            <p:ph type="sldNum" sz="quarter" idx="12"/>
          </p:nvPr>
        </p:nvSpPr>
        <p:spPr>
          <a:xfrm>
            <a:off x="7086600" y="6477595"/>
            <a:ext cx="2057400" cy="365125"/>
          </a:xfrm>
        </p:spPr>
        <p:txBody>
          <a:bodyPr>
            <a:normAutofit/>
          </a:bodyPr>
          <a:lstStyle/>
          <a:p>
            <a:fld id="{07210566-7C4D-430B-A2F6-892CECDF45C3}" type="slidenum">
              <a:rPr lang="nl-BE" sz="1400" smtClean="0"/>
              <a:pPr/>
              <a:t>17</a:t>
            </a:fld>
            <a:endParaRPr lang="nl-BE" sz="1400"/>
          </a:p>
        </p:txBody>
      </p:sp>
      <p:pic>
        <p:nvPicPr>
          <p:cNvPr id="3" name="Afbeelding 2"/>
          <p:cNvPicPr>
            <a:picLocks noChangeAspect="1"/>
          </p:cNvPicPr>
          <p:nvPr/>
        </p:nvPicPr>
        <p:blipFill>
          <a:blip r:embed="rId2"/>
          <a:stretch>
            <a:fillRect/>
          </a:stretch>
        </p:blipFill>
        <p:spPr>
          <a:xfrm>
            <a:off x="1157212" y="1052736"/>
            <a:ext cx="6829575" cy="5550232"/>
          </a:xfrm>
          <a:prstGeom prst="rect">
            <a:avLst/>
          </a:prstGeom>
        </p:spPr>
      </p:pic>
    </p:spTree>
    <p:extLst>
      <p:ext uri="{BB962C8B-B14F-4D97-AF65-F5344CB8AC3E}">
        <p14:creationId xmlns:p14="http://schemas.microsoft.com/office/powerpoint/2010/main" val="438883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36712"/>
          </a:xfrm>
        </p:spPr>
        <p:txBody>
          <a:bodyPr/>
          <a:lstStyle/>
          <a:p>
            <a:pPr algn="ctr"/>
            <a:r>
              <a:rPr lang="nl-BE" sz="4000" b="1" dirty="0">
                <a:solidFill>
                  <a:schemeClr val="accent3"/>
                </a:solidFill>
                <a:latin typeface="+mn-lt"/>
              </a:rPr>
              <a:t>Virussen toevoegen</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18</a:t>
            </a:fld>
            <a:endParaRPr lang="nl-BE" sz="1400"/>
          </a:p>
        </p:txBody>
      </p:sp>
      <p:sp>
        <p:nvSpPr>
          <p:cNvPr id="6" name="Text Box 4"/>
          <p:cNvSpPr txBox="1">
            <a:spLocks noChangeArrowheads="1"/>
          </p:cNvSpPr>
          <p:nvPr/>
        </p:nvSpPr>
        <p:spPr bwMode="auto">
          <a:xfrm>
            <a:off x="863588" y="1556792"/>
            <a:ext cx="7416824" cy="3631763"/>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a:latin typeface="Consolas" pitchFamily="49" charset="0"/>
                <a:cs typeface="Consolas" pitchFamily="49" charset="0"/>
              </a:rPr>
              <a:t>public class Bloodstream extends World {</a:t>
            </a:r>
          </a:p>
          <a:p>
            <a:r>
              <a:rPr lang="en-US" sz="2000" b="1" dirty="0">
                <a:latin typeface="Consolas" pitchFamily="49" charset="0"/>
                <a:cs typeface="Consolas" pitchFamily="49" charset="0"/>
              </a:rPr>
              <a:t>  …</a:t>
            </a:r>
          </a:p>
          <a:p>
            <a:r>
              <a:rPr lang="en-US" sz="2000" b="1" dirty="0">
                <a:latin typeface="Consolas" pitchFamily="49" charset="0"/>
                <a:cs typeface="Consolas" pitchFamily="49" charset="0"/>
              </a:rPr>
              <a:t>  public void act() {</a:t>
            </a:r>
          </a:p>
          <a:p>
            <a:r>
              <a:rPr lang="en-US" sz="2000" b="1" dirty="0">
                <a:latin typeface="Consolas" pitchFamily="49" charset="0"/>
                <a:cs typeface="Consolas" pitchFamily="49" charset="0"/>
              </a:rPr>
              <a:t>    …</a:t>
            </a:r>
          </a:p>
          <a:p>
            <a:r>
              <a:rPr lang="en-US" sz="2000" b="1" dirty="0">
                <a:latin typeface="Consolas" pitchFamily="49" charset="0"/>
                <a:cs typeface="Consolas" pitchFamily="49" charset="0"/>
              </a:rPr>
              <a:t>    if (</a:t>
            </a:r>
            <a:r>
              <a:rPr lang="en-US" sz="2000" b="1" dirty="0" err="1">
                <a:latin typeface="Consolas" pitchFamily="49" charset="0"/>
                <a:cs typeface="Consolas" pitchFamily="49" charset="0"/>
              </a:rPr>
              <a:t>Greenfoot.getRandomNumber</a:t>
            </a:r>
            <a:r>
              <a:rPr lang="en-US" sz="2000" b="1" dirty="0">
                <a:latin typeface="Consolas" pitchFamily="49" charset="0"/>
                <a:cs typeface="Consolas" pitchFamily="49" charset="0"/>
              </a:rPr>
              <a:t>(100) &lt; 1) {</a:t>
            </a:r>
          </a:p>
          <a:p>
            <a:pPr>
              <a:spcBef>
                <a:spcPts val="600"/>
              </a:spcBef>
            </a:pPr>
            <a:r>
              <a:rPr lang="en-US" sz="2000" b="1" dirty="0">
                <a:latin typeface="Consolas" pitchFamily="49" charset="0"/>
                <a:cs typeface="Consolas" pitchFamily="49" charset="0"/>
              </a:rPr>
              <a:t>      </a:t>
            </a:r>
            <a:r>
              <a:rPr lang="en-US" sz="2000" b="1" dirty="0" err="1">
                <a:latin typeface="Consolas" pitchFamily="49" charset="0"/>
                <a:cs typeface="Consolas" pitchFamily="49" charset="0"/>
              </a:rPr>
              <a:t>addObject</a:t>
            </a:r>
            <a:r>
              <a:rPr lang="en-US" sz="2000" b="1" dirty="0">
                <a:latin typeface="Consolas" pitchFamily="49" charset="0"/>
                <a:cs typeface="Consolas" pitchFamily="49" charset="0"/>
              </a:rPr>
              <a:t>(new Virus(),779,</a:t>
            </a:r>
          </a:p>
          <a:p>
            <a:pPr>
              <a:spcBef>
                <a:spcPts val="600"/>
              </a:spcBef>
            </a:pPr>
            <a:r>
              <a:rPr lang="en-US" sz="2000" b="1" dirty="0">
                <a:latin typeface="Consolas" pitchFamily="49" charset="0"/>
                <a:cs typeface="Consolas" pitchFamily="49" charset="0"/>
              </a:rPr>
              <a:t>                </a:t>
            </a:r>
            <a:r>
              <a:rPr lang="en-US" sz="2000" b="1" dirty="0" err="1">
                <a:latin typeface="Consolas" pitchFamily="49" charset="0"/>
                <a:cs typeface="Consolas" pitchFamily="49" charset="0"/>
              </a:rPr>
              <a:t>Greenfoot.getRandomNumber</a:t>
            </a:r>
            <a:r>
              <a:rPr lang="en-US" sz="2000" b="1" dirty="0">
                <a:latin typeface="Consolas" pitchFamily="49" charset="0"/>
                <a:cs typeface="Consolas" pitchFamily="49" charset="0"/>
              </a:rPr>
              <a:t>(360));</a:t>
            </a:r>
          </a:p>
          <a:p>
            <a:r>
              <a:rPr lang="en-US" sz="2000" b="1" dirty="0">
                <a:latin typeface="Consolas" pitchFamily="49" charset="0"/>
                <a:cs typeface="Consolas" pitchFamily="49" charset="0"/>
              </a:rPr>
              <a:t>    }</a:t>
            </a:r>
          </a:p>
          <a:p>
            <a:r>
              <a:rPr lang="en-US" sz="2000" b="1" dirty="0">
                <a:latin typeface="Consolas" pitchFamily="49" charset="0"/>
                <a:cs typeface="Consolas" pitchFamily="49" charset="0"/>
              </a:rPr>
              <a:t>  }</a:t>
            </a:r>
          </a:p>
          <a:p>
            <a:r>
              <a:rPr lang="en-US" sz="2000" b="1" dirty="0">
                <a:latin typeface="Consolas" pitchFamily="49" charset="0"/>
                <a:cs typeface="Consolas" pitchFamily="49" charset="0"/>
              </a:rPr>
              <a:t>  …</a:t>
            </a:r>
          </a:p>
          <a:p>
            <a:r>
              <a:rPr lang="en-US" sz="2000" b="1" dirty="0">
                <a:latin typeface="Consolas" pitchFamily="49" charset="0"/>
                <a:cs typeface="Consolas" pitchFamily="49" charset="0"/>
              </a:rPr>
              <a:t>}</a:t>
            </a:r>
          </a:p>
        </p:txBody>
      </p:sp>
    </p:spTree>
    <p:extLst>
      <p:ext uri="{BB962C8B-B14F-4D97-AF65-F5344CB8AC3E}">
        <p14:creationId xmlns:p14="http://schemas.microsoft.com/office/powerpoint/2010/main" val="106874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38536"/>
          </a:xfrm>
        </p:spPr>
        <p:txBody>
          <a:bodyPr/>
          <a:lstStyle/>
          <a:p>
            <a:pPr algn="ctr"/>
            <a:r>
              <a:rPr lang="nl-BE" sz="4000" b="1" dirty="0">
                <a:solidFill>
                  <a:schemeClr val="accent3"/>
                </a:solidFill>
                <a:latin typeface="+mn-lt"/>
              </a:rPr>
              <a:t>5.7  </a:t>
            </a:r>
            <a:r>
              <a:rPr lang="nl-BE" sz="4000" b="1" dirty="0" err="1">
                <a:solidFill>
                  <a:schemeClr val="accent3"/>
                </a:solidFill>
                <a:latin typeface="+mn-lt"/>
              </a:rPr>
              <a:t>Bacteria</a:t>
            </a:r>
            <a:r>
              <a:rPr lang="nl-BE" sz="4000" b="1" dirty="0">
                <a:solidFill>
                  <a:schemeClr val="accent3"/>
                </a:solidFill>
                <a:latin typeface="+mn-lt"/>
              </a:rPr>
              <a:t>-objecten verwijderen</a:t>
            </a:r>
          </a:p>
        </p:txBody>
      </p:sp>
      <p:sp>
        <p:nvSpPr>
          <p:cNvPr id="5" name="Tijdelijke aanduiding voor dianummer 4"/>
          <p:cNvSpPr>
            <a:spLocks noGrp="1"/>
          </p:cNvSpPr>
          <p:nvPr>
            <p:ph type="sldNum" sz="quarter" idx="12"/>
          </p:nvPr>
        </p:nvSpPr>
        <p:spPr>
          <a:xfrm>
            <a:off x="7086600" y="6492453"/>
            <a:ext cx="2057400" cy="365125"/>
          </a:xfrm>
        </p:spPr>
        <p:txBody>
          <a:bodyPr>
            <a:normAutofit/>
          </a:bodyPr>
          <a:lstStyle/>
          <a:p>
            <a:fld id="{07210566-7C4D-430B-A2F6-892CECDF45C3}" type="slidenum">
              <a:rPr lang="nl-BE" sz="1400" smtClean="0"/>
              <a:pPr/>
              <a:t>19</a:t>
            </a:fld>
            <a:endParaRPr lang="nl-BE" sz="14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96752"/>
            <a:ext cx="3554723"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894" y="2808778"/>
            <a:ext cx="6940212" cy="386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23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52736"/>
          </a:xfrm>
        </p:spPr>
        <p:txBody>
          <a:bodyPr/>
          <a:lstStyle/>
          <a:p>
            <a:pPr algn="ctr"/>
            <a:r>
              <a:rPr lang="nl-BE" sz="4000" b="1" dirty="0">
                <a:solidFill>
                  <a:schemeClr val="accent3"/>
                </a:solidFill>
                <a:latin typeface="+mn-lt"/>
              </a:rPr>
              <a:t>Inhoud</a:t>
            </a:r>
          </a:p>
        </p:txBody>
      </p:sp>
      <p:sp>
        <p:nvSpPr>
          <p:cNvPr id="6" name="Tijdelijke aanduiding voor inhoud 5"/>
          <p:cNvSpPr>
            <a:spLocks noGrp="1"/>
          </p:cNvSpPr>
          <p:nvPr>
            <p:ph idx="1"/>
          </p:nvPr>
        </p:nvSpPr>
        <p:spPr>
          <a:xfrm>
            <a:off x="683568" y="1268760"/>
            <a:ext cx="7620000" cy="4800600"/>
          </a:xfrm>
        </p:spPr>
        <p:txBody>
          <a:bodyPr>
            <a:noAutofit/>
          </a:bodyPr>
          <a:lstStyle/>
          <a:p>
            <a:pPr marL="538163" indent="-423863">
              <a:lnSpc>
                <a:spcPts val="4000"/>
              </a:lnSpc>
            </a:pPr>
            <a:r>
              <a:rPr lang="nl-BE" sz="2800" dirty="0"/>
              <a:t>Private methodes</a:t>
            </a:r>
          </a:p>
          <a:p>
            <a:pPr marL="538163" indent="-423863">
              <a:lnSpc>
                <a:spcPts val="4000"/>
              </a:lnSpc>
            </a:pPr>
            <a:r>
              <a:rPr lang="nl-BE" sz="2800" dirty="0"/>
              <a:t>Objecten interageren</a:t>
            </a:r>
          </a:p>
          <a:p>
            <a:pPr marL="538163" indent="-423863">
              <a:lnSpc>
                <a:spcPts val="4000"/>
              </a:lnSpc>
            </a:pPr>
            <a:r>
              <a:rPr lang="nl-BE" sz="2800" dirty="0" err="1"/>
              <a:t>this</a:t>
            </a:r>
            <a:endParaRPr lang="nl-BE" sz="2800" dirty="0"/>
          </a:p>
          <a:p>
            <a:pPr marL="538163" indent="-423863">
              <a:lnSpc>
                <a:spcPts val="4000"/>
              </a:lnSpc>
            </a:pPr>
            <a:r>
              <a:rPr lang="nl-BE" sz="2800" dirty="0"/>
              <a:t>Score bijhouden</a:t>
            </a:r>
          </a:p>
          <a:p>
            <a:pPr marL="538163" indent="-423863">
              <a:lnSpc>
                <a:spcPts val="4000"/>
              </a:lnSpc>
            </a:pPr>
            <a:r>
              <a:rPr lang="nl-BE" sz="2800" dirty="0"/>
              <a:t>Strings samenvoegen</a:t>
            </a:r>
          </a:p>
          <a:p>
            <a:pPr marL="538163" indent="-423863">
              <a:lnSpc>
                <a:spcPts val="4000"/>
              </a:lnSpc>
            </a:pPr>
            <a:r>
              <a:rPr lang="nl-BE" sz="2800" dirty="0"/>
              <a:t>Tekstberichten tonen</a:t>
            </a:r>
          </a:p>
          <a:p>
            <a:pPr marL="538163" indent="-423863">
              <a:lnSpc>
                <a:spcPts val="4000"/>
              </a:lnSpc>
            </a:pPr>
            <a:r>
              <a:rPr lang="nl-BE" sz="2800" dirty="0"/>
              <a:t>Abstractie</a:t>
            </a:r>
          </a:p>
          <a:p>
            <a:pPr marL="538163" indent="-423863">
              <a:lnSpc>
                <a:spcPts val="4000"/>
              </a:lnSpc>
            </a:pPr>
            <a:r>
              <a:rPr lang="nl-BE" sz="2800" dirty="0"/>
              <a:t>Casten</a:t>
            </a:r>
          </a:p>
        </p:txBody>
      </p:sp>
      <p:sp>
        <p:nvSpPr>
          <p:cNvPr id="5" name="Tijdelijke aanduiding voor dianummer 4"/>
          <p:cNvSpPr>
            <a:spLocks noGrp="1"/>
          </p:cNvSpPr>
          <p:nvPr>
            <p:ph type="sldNum" sz="quarter" idx="12"/>
          </p:nvPr>
        </p:nvSpPr>
        <p:spPr>
          <a:xfrm>
            <a:off x="7086600" y="6472709"/>
            <a:ext cx="2057400" cy="365125"/>
          </a:xfrm>
        </p:spPr>
        <p:txBody>
          <a:bodyPr>
            <a:normAutofit/>
          </a:bodyPr>
          <a:lstStyle/>
          <a:p>
            <a:fld id="{07210566-7C4D-430B-A2F6-892CECDF45C3}" type="slidenum">
              <a:rPr lang="nl-BE" sz="1400" smtClean="0"/>
              <a:pPr/>
              <a:t>2</a:t>
            </a:fld>
            <a:endParaRPr lang="nl-BE" sz="1400"/>
          </a:p>
        </p:txBody>
      </p:sp>
    </p:spTree>
    <p:extLst>
      <p:ext uri="{BB962C8B-B14F-4D97-AF65-F5344CB8AC3E}">
        <p14:creationId xmlns:p14="http://schemas.microsoft.com/office/powerpoint/2010/main" val="89022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20</a:t>
            </a:fld>
            <a:endParaRPr lang="nl-BE" sz="14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69" y="332656"/>
            <a:ext cx="7850138" cy="6264696"/>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7" name="Afgeronde rechthoek 6"/>
          <p:cNvSpPr/>
          <p:nvPr/>
        </p:nvSpPr>
        <p:spPr>
          <a:xfrm>
            <a:off x="835968" y="836712"/>
            <a:ext cx="3015952" cy="50405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3978561" y="913233"/>
            <a:ext cx="4086253" cy="492443"/>
          </a:xfrm>
          <a:prstGeom prst="rect">
            <a:avLst/>
          </a:prstGeom>
          <a:noFill/>
        </p:spPr>
        <p:txBody>
          <a:bodyPr wrap="square" rtlCol="0">
            <a:spAutoFit/>
          </a:bodyPr>
          <a:lstStyle/>
          <a:p>
            <a:r>
              <a:rPr lang="nl-BE" sz="2600" dirty="0">
                <a:solidFill>
                  <a:schemeClr val="accent2"/>
                </a:solidFill>
              </a:rPr>
              <a:t>instantievariabele</a:t>
            </a:r>
          </a:p>
        </p:txBody>
      </p:sp>
      <p:sp>
        <p:nvSpPr>
          <p:cNvPr id="9" name="Afgeronde rechthoek 8"/>
          <p:cNvSpPr/>
          <p:nvPr/>
        </p:nvSpPr>
        <p:spPr>
          <a:xfrm>
            <a:off x="1363122" y="3088414"/>
            <a:ext cx="6305222" cy="50405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3490290" y="3645024"/>
            <a:ext cx="3962029" cy="492443"/>
          </a:xfrm>
          <a:prstGeom prst="rect">
            <a:avLst/>
          </a:prstGeom>
          <a:noFill/>
        </p:spPr>
        <p:txBody>
          <a:bodyPr wrap="square" rtlCol="0">
            <a:spAutoFit/>
          </a:bodyPr>
          <a:lstStyle/>
          <a:p>
            <a:r>
              <a:rPr lang="nl-BE" sz="2600" dirty="0">
                <a:solidFill>
                  <a:schemeClr val="accent4"/>
                </a:solidFill>
              </a:rPr>
              <a:t>initialisatie = startwaarde</a:t>
            </a:r>
          </a:p>
        </p:txBody>
      </p:sp>
      <p:sp>
        <p:nvSpPr>
          <p:cNvPr id="11" name="Afgeronde rechthoek 10"/>
          <p:cNvSpPr/>
          <p:nvPr/>
        </p:nvSpPr>
        <p:spPr>
          <a:xfrm>
            <a:off x="4117241" y="5625244"/>
            <a:ext cx="958815" cy="504056"/>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4917983" y="6100699"/>
            <a:ext cx="1528880" cy="492443"/>
          </a:xfrm>
          <a:prstGeom prst="rect">
            <a:avLst/>
          </a:prstGeom>
          <a:noFill/>
        </p:spPr>
        <p:txBody>
          <a:bodyPr wrap="none" rtlCol="0">
            <a:spAutoFit/>
          </a:bodyPr>
          <a:lstStyle/>
          <a:p>
            <a:r>
              <a:rPr lang="nl-BE" sz="2600" dirty="0">
                <a:solidFill>
                  <a:schemeClr val="accent3"/>
                </a:solidFill>
              </a:rPr>
              <a:t>gebruiken</a:t>
            </a:r>
          </a:p>
        </p:txBody>
      </p:sp>
    </p:spTree>
    <p:extLst>
      <p:ext uri="{BB962C8B-B14F-4D97-AF65-F5344CB8AC3E}">
        <p14:creationId xmlns:p14="http://schemas.microsoft.com/office/powerpoint/2010/main" val="263020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p:spPr>
        <p:txBody>
          <a:bodyPr/>
          <a:lstStyle/>
          <a:p>
            <a:pPr algn="ctr"/>
            <a:r>
              <a:rPr lang="nl-BE" sz="4000" b="1" dirty="0">
                <a:solidFill>
                  <a:schemeClr val="accent3"/>
                </a:solidFill>
                <a:latin typeface="+mn-lt"/>
              </a:rPr>
              <a:t>5.9  Rode bloedcellen</a:t>
            </a:r>
          </a:p>
        </p:txBody>
      </p:sp>
      <p:sp>
        <p:nvSpPr>
          <p:cNvPr id="6" name="Tijdelijke aanduiding voor inhoud 5"/>
          <p:cNvSpPr>
            <a:spLocks noGrp="1"/>
          </p:cNvSpPr>
          <p:nvPr>
            <p:ph idx="1"/>
          </p:nvPr>
        </p:nvSpPr>
        <p:spPr>
          <a:xfrm>
            <a:off x="251520" y="1124744"/>
            <a:ext cx="7620000" cy="4800600"/>
          </a:xfrm>
        </p:spPr>
        <p:txBody>
          <a:bodyPr>
            <a:normAutofit/>
          </a:bodyPr>
          <a:lstStyle/>
          <a:p>
            <a:pPr marL="0" indent="0">
              <a:buNone/>
            </a:pPr>
            <a:r>
              <a:rPr lang="nl-BE" sz="2600" dirty="0"/>
              <a:t>Louter esthetisch</a:t>
            </a:r>
          </a:p>
        </p:txBody>
      </p:sp>
      <p:sp>
        <p:nvSpPr>
          <p:cNvPr id="5" name="Tijdelijke aanduiding voor dianummer 4"/>
          <p:cNvSpPr>
            <a:spLocks noGrp="1"/>
          </p:cNvSpPr>
          <p:nvPr>
            <p:ph type="sldNum" sz="quarter" idx="12"/>
          </p:nvPr>
        </p:nvSpPr>
        <p:spPr>
          <a:xfrm>
            <a:off x="7086600" y="6501978"/>
            <a:ext cx="2057400" cy="365125"/>
          </a:xfrm>
        </p:spPr>
        <p:txBody>
          <a:bodyPr>
            <a:normAutofit/>
          </a:bodyPr>
          <a:lstStyle/>
          <a:p>
            <a:fld id="{07210566-7C4D-430B-A2F6-892CECDF45C3}" type="slidenum">
              <a:rPr lang="nl-BE" sz="1400" smtClean="0"/>
              <a:pPr/>
              <a:t>21</a:t>
            </a:fld>
            <a:endParaRPr lang="nl-BE" sz="14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34" y="1772816"/>
            <a:ext cx="4314727" cy="2772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865" y="1243900"/>
            <a:ext cx="5204080" cy="5258078"/>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9" name="Afgeronde rechthoek 8"/>
          <p:cNvSpPr/>
          <p:nvPr/>
        </p:nvSpPr>
        <p:spPr>
          <a:xfrm>
            <a:off x="4404041" y="3158874"/>
            <a:ext cx="3986692" cy="25202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824987" y="5024173"/>
            <a:ext cx="2659639" cy="492443"/>
          </a:xfrm>
          <a:prstGeom prst="rect">
            <a:avLst/>
          </a:prstGeom>
          <a:noFill/>
        </p:spPr>
        <p:txBody>
          <a:bodyPr wrap="none" rtlCol="0">
            <a:spAutoFit/>
          </a:bodyPr>
          <a:lstStyle/>
          <a:p>
            <a:r>
              <a:rPr lang="nl-BE" sz="2600" dirty="0">
                <a:solidFill>
                  <a:schemeClr val="accent2"/>
                </a:solidFill>
              </a:rPr>
              <a:t>hoeveel gedraaid?</a:t>
            </a:r>
          </a:p>
        </p:txBody>
      </p:sp>
      <p:cxnSp>
        <p:nvCxnSpPr>
          <p:cNvPr id="8" name="Rechte verbindingslijn met pijl 7"/>
          <p:cNvCxnSpPr/>
          <p:nvPr/>
        </p:nvCxnSpPr>
        <p:spPr>
          <a:xfrm flipV="1">
            <a:off x="2483768" y="3410902"/>
            <a:ext cx="1920273" cy="169698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06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p:spPr>
        <p:txBody>
          <a:bodyPr/>
          <a:lstStyle/>
          <a:p>
            <a:pPr algn="ctr"/>
            <a:r>
              <a:rPr lang="nl-BE" sz="4000" b="1" dirty="0">
                <a:solidFill>
                  <a:schemeClr val="accent3"/>
                </a:solidFill>
                <a:latin typeface="+mn-lt"/>
              </a:rPr>
              <a:t>5.10  Rand toevoegen</a:t>
            </a:r>
          </a:p>
        </p:txBody>
      </p:sp>
      <p:sp>
        <p:nvSpPr>
          <p:cNvPr id="6" name="Tijdelijke aanduiding voor inhoud 5"/>
          <p:cNvSpPr>
            <a:spLocks noGrp="1"/>
          </p:cNvSpPr>
          <p:nvPr>
            <p:ph idx="1"/>
          </p:nvPr>
        </p:nvSpPr>
        <p:spPr>
          <a:xfrm>
            <a:off x="539552" y="1052736"/>
            <a:ext cx="7860929" cy="4800600"/>
          </a:xfrm>
        </p:spPr>
        <p:txBody>
          <a:bodyPr>
            <a:normAutofit/>
          </a:bodyPr>
          <a:lstStyle/>
          <a:p>
            <a:pPr marL="361950" indent="-361950">
              <a:lnSpc>
                <a:spcPts val="4000"/>
              </a:lnSpc>
            </a:pPr>
            <a:r>
              <a:rPr lang="nl-BE" sz="2600" dirty="0"/>
              <a:t>Oplossing voor objecten verschijnen/verdwijnen plots aan de rand </a:t>
            </a:r>
          </a:p>
          <a:p>
            <a:pPr marL="0" indent="0">
              <a:lnSpc>
                <a:spcPts val="4000"/>
              </a:lnSpc>
              <a:buNone/>
            </a:pPr>
            <a:r>
              <a:rPr lang="nl-BE" sz="2600" dirty="0">
                <a:sym typeface="Wingdings" panose="05000000000000000000" pitchFamily="2" charset="2"/>
              </a:rPr>
              <a:t>	 langzaam binnen/weg schuiven</a:t>
            </a:r>
          </a:p>
          <a:p>
            <a:pPr indent="-342900">
              <a:lnSpc>
                <a:spcPts val="4000"/>
              </a:lnSpc>
            </a:pPr>
            <a:r>
              <a:rPr lang="nl-BE" sz="2600" dirty="0">
                <a:sym typeface="Wingdings" panose="05000000000000000000" pitchFamily="2" charset="2"/>
              </a:rPr>
              <a:t>Kijken door een kijker</a:t>
            </a:r>
            <a:endParaRPr lang="nl-BE" sz="2600" dirty="0"/>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22</a:t>
            </a:fld>
            <a:endParaRPr lang="nl-BE" sz="14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453036"/>
            <a:ext cx="6974160" cy="3211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810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p:spPr>
        <p:txBody>
          <a:bodyPr/>
          <a:lstStyle/>
          <a:p>
            <a:pPr algn="ctr"/>
            <a:r>
              <a:rPr lang="nl-BE" sz="4000" b="1" dirty="0">
                <a:solidFill>
                  <a:schemeClr val="accent3"/>
                </a:solidFill>
                <a:latin typeface="+mn-lt"/>
              </a:rPr>
              <a:t>Rand toevoegen</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23</a:t>
            </a:fld>
            <a:endParaRPr lang="nl-BE" sz="140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204" y="2754843"/>
            <a:ext cx="53244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144" y="5044534"/>
            <a:ext cx="44196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vak 7"/>
          <p:cNvSpPr txBox="1"/>
          <p:nvPr/>
        </p:nvSpPr>
        <p:spPr>
          <a:xfrm>
            <a:off x="4067944" y="4859868"/>
            <a:ext cx="415498" cy="369332"/>
          </a:xfrm>
          <a:prstGeom prst="rect">
            <a:avLst/>
          </a:prstGeom>
          <a:noFill/>
        </p:spPr>
        <p:txBody>
          <a:bodyPr wrap="none" rtlCol="0">
            <a:spAutoFit/>
          </a:bodyPr>
          <a:lstStyle/>
          <a:p>
            <a:r>
              <a:rPr lang="nl-BE" dirty="0"/>
              <a:t>…</a:t>
            </a:r>
          </a:p>
        </p:txBody>
      </p:sp>
      <p:sp>
        <p:nvSpPr>
          <p:cNvPr id="13" name="Tijdelijke aanduiding voor inhoud 5"/>
          <p:cNvSpPr txBox="1">
            <a:spLocks/>
          </p:cNvSpPr>
          <p:nvPr/>
        </p:nvSpPr>
        <p:spPr>
          <a:xfrm>
            <a:off x="470394" y="1067846"/>
            <a:ext cx="7644906" cy="48006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342900">
              <a:lnSpc>
                <a:spcPts val="4000"/>
              </a:lnSpc>
              <a:buClr>
                <a:schemeClr val="tx1"/>
              </a:buClr>
            </a:pPr>
            <a:r>
              <a:rPr lang="nl-BE" sz="2600" dirty="0"/>
              <a:t>Stap 1: Maak een nieuwe klasse </a:t>
            </a:r>
            <a:r>
              <a:rPr lang="nl-BE" sz="2400" dirty="0">
                <a:latin typeface="Consolas" panose="020B0609020204030204" pitchFamily="49" charset="0"/>
                <a:cs typeface="Consolas" panose="020B0609020204030204" pitchFamily="49" charset="0"/>
              </a:rPr>
              <a:t>Border</a:t>
            </a:r>
            <a:r>
              <a:rPr lang="nl-BE" sz="2600" dirty="0"/>
              <a:t> 				(subklasse van Actor) met de juiste image</a:t>
            </a:r>
          </a:p>
          <a:p>
            <a:pPr indent="-342900">
              <a:lnSpc>
                <a:spcPts val="4000"/>
              </a:lnSpc>
              <a:buClr>
                <a:schemeClr val="tx1"/>
              </a:buClr>
            </a:pPr>
            <a:r>
              <a:rPr lang="nl-BE" sz="2600" dirty="0"/>
              <a:t>Stap 2: Voeg 2 randen toe aan de wereld</a:t>
            </a:r>
          </a:p>
        </p:txBody>
      </p:sp>
    </p:spTree>
    <p:extLst>
      <p:ext uri="{BB962C8B-B14F-4D97-AF65-F5344CB8AC3E}">
        <p14:creationId xmlns:p14="http://schemas.microsoft.com/office/powerpoint/2010/main" val="3606573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87874"/>
          </a:xfrm>
        </p:spPr>
        <p:txBody>
          <a:bodyPr>
            <a:normAutofit/>
          </a:bodyPr>
          <a:lstStyle/>
          <a:p>
            <a:pPr algn="ctr"/>
            <a:r>
              <a:rPr lang="nl-BE" sz="4000" b="1" dirty="0">
                <a:solidFill>
                  <a:schemeClr val="accent3"/>
                </a:solidFill>
                <a:latin typeface="+mn-lt"/>
              </a:rPr>
              <a:t>Tekenvolgorde aanpassen</a:t>
            </a:r>
          </a:p>
        </p:txBody>
      </p:sp>
      <p:sp>
        <p:nvSpPr>
          <p:cNvPr id="5" name="Tijdelijke aanduiding voor dianummer 4"/>
          <p:cNvSpPr>
            <a:spLocks noGrp="1"/>
          </p:cNvSpPr>
          <p:nvPr>
            <p:ph type="sldNum" sz="quarter" idx="12"/>
          </p:nvPr>
        </p:nvSpPr>
        <p:spPr>
          <a:xfrm>
            <a:off x="7086600" y="6506565"/>
            <a:ext cx="2057400" cy="365125"/>
          </a:xfrm>
        </p:spPr>
        <p:txBody>
          <a:bodyPr>
            <a:normAutofit/>
          </a:bodyPr>
          <a:lstStyle/>
          <a:p>
            <a:fld id="{07210566-7C4D-430B-A2F6-892CECDF45C3}" type="slidenum">
              <a:rPr lang="nl-BE" sz="1400" smtClean="0"/>
              <a:pPr/>
              <a:t>24</a:t>
            </a:fld>
            <a:endParaRPr lang="nl-BE" sz="140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33" y="1583601"/>
            <a:ext cx="8513751" cy="79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kstvak 18"/>
          <p:cNvSpPr txBox="1"/>
          <p:nvPr/>
        </p:nvSpPr>
        <p:spPr>
          <a:xfrm>
            <a:off x="188487" y="1073633"/>
            <a:ext cx="7839838" cy="492443"/>
          </a:xfrm>
          <a:prstGeom prst="rect">
            <a:avLst/>
          </a:prstGeom>
          <a:noFill/>
        </p:spPr>
        <p:txBody>
          <a:bodyPr wrap="none" rtlCol="0">
            <a:spAutoFit/>
          </a:bodyPr>
          <a:lstStyle/>
          <a:p>
            <a:r>
              <a:rPr lang="nl-BE" sz="2600" dirty="0"/>
              <a:t>Gebruik hiervoor volgende methode uit de klasse World:</a:t>
            </a:r>
          </a:p>
        </p:txBody>
      </p:sp>
      <p:sp>
        <p:nvSpPr>
          <p:cNvPr id="3" name="Tekstvak 2"/>
          <p:cNvSpPr txBox="1"/>
          <p:nvPr/>
        </p:nvSpPr>
        <p:spPr>
          <a:xfrm>
            <a:off x="227824" y="3269844"/>
            <a:ext cx="8467771" cy="3416320"/>
          </a:xfrm>
          <a:prstGeom prst="rect">
            <a:avLst/>
          </a:prstGeom>
          <a:noFill/>
        </p:spPr>
        <p:txBody>
          <a:bodyPr wrap="square" rtlCol="0">
            <a:spAutoFit/>
          </a:bodyPr>
          <a:lstStyle/>
          <a:p>
            <a:r>
              <a:rPr lang="en-US" sz="2400" i="1" dirty="0"/>
              <a:t>Set the paint order of objects in the world. Paint order is specified by class: objects of one class will always be painted on top of objects of some other class. The order of objects of the same class cannot be specified. Objects of classes listed first in the parameter list will appear on top of all objects of classes listed later. </a:t>
            </a:r>
          </a:p>
          <a:p>
            <a:r>
              <a:rPr lang="en-US" sz="2400" i="1" dirty="0"/>
              <a:t>Objects of a class not explicitly specified effectively inherit the paint order from their superclass.</a:t>
            </a:r>
          </a:p>
          <a:p>
            <a:r>
              <a:rPr lang="en-US" sz="2400" i="1" dirty="0"/>
              <a:t>Objects of classes not listed will appear below the objects whose classes have been specified.</a:t>
            </a:r>
          </a:p>
        </p:txBody>
      </p:sp>
      <p:sp>
        <p:nvSpPr>
          <p:cNvPr id="4" name="Tekstvak 3"/>
          <p:cNvSpPr txBox="1"/>
          <p:nvPr/>
        </p:nvSpPr>
        <p:spPr>
          <a:xfrm>
            <a:off x="205855" y="2742352"/>
            <a:ext cx="3096344" cy="492443"/>
          </a:xfrm>
          <a:prstGeom prst="rect">
            <a:avLst/>
          </a:prstGeom>
          <a:noFill/>
        </p:spPr>
        <p:txBody>
          <a:bodyPr wrap="square" rtlCol="0">
            <a:spAutoFit/>
          </a:bodyPr>
          <a:lstStyle/>
          <a:p>
            <a:r>
              <a:rPr lang="nl-BE" sz="2600" dirty="0"/>
              <a:t>Uitleg </a:t>
            </a:r>
            <a:r>
              <a:rPr lang="nl-BE" sz="2600" dirty="0" err="1"/>
              <a:t>Greenfoot</a:t>
            </a:r>
            <a:r>
              <a:rPr lang="nl-BE" sz="2600" dirty="0"/>
              <a:t> API:</a:t>
            </a:r>
          </a:p>
        </p:txBody>
      </p:sp>
    </p:spTree>
    <p:extLst>
      <p:ext uri="{BB962C8B-B14F-4D97-AF65-F5344CB8AC3E}">
        <p14:creationId xmlns:p14="http://schemas.microsoft.com/office/powerpoint/2010/main" val="3967823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7086600" y="6506565"/>
            <a:ext cx="2057400" cy="365125"/>
          </a:xfrm>
        </p:spPr>
        <p:txBody>
          <a:bodyPr>
            <a:normAutofit/>
          </a:bodyPr>
          <a:lstStyle/>
          <a:p>
            <a:fld id="{07210566-7C4D-430B-A2F6-892CECDF45C3}" type="slidenum">
              <a:rPr lang="nl-BE" sz="1400" smtClean="0"/>
              <a:pPr/>
              <a:t>25</a:t>
            </a:fld>
            <a:endParaRPr lang="nl-BE" sz="1400"/>
          </a:p>
        </p:txBody>
      </p:sp>
      <p:sp>
        <p:nvSpPr>
          <p:cNvPr id="7" name="Text Box 4"/>
          <p:cNvSpPr txBox="1">
            <a:spLocks noChangeArrowheads="1"/>
          </p:cNvSpPr>
          <p:nvPr/>
        </p:nvSpPr>
        <p:spPr bwMode="auto">
          <a:xfrm>
            <a:off x="395536" y="476672"/>
            <a:ext cx="8208912"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err="1">
                <a:latin typeface="Consolas" pitchFamily="49" charset="0"/>
                <a:cs typeface="Consolas" pitchFamily="49" charset="0"/>
              </a:rPr>
              <a:t>setPaintOrder</a:t>
            </a:r>
            <a:r>
              <a:rPr lang="en-US" sz="2000" b="1" dirty="0">
                <a:latin typeface="Consolas" pitchFamily="49" charset="0"/>
                <a:cs typeface="Consolas" pitchFamily="49" charset="0"/>
              </a:rPr>
              <a:t>(</a:t>
            </a:r>
            <a:r>
              <a:rPr lang="en-US" sz="2000" b="1" dirty="0" err="1">
                <a:latin typeface="Consolas" pitchFamily="49" charset="0"/>
                <a:cs typeface="Consolas" pitchFamily="49" charset="0"/>
              </a:rPr>
              <a:t>Border.class</a:t>
            </a:r>
            <a:r>
              <a:rPr lang="en-US" sz="2000" b="1" dirty="0">
                <a:latin typeface="Consolas" pitchFamily="49" charset="0"/>
                <a:cs typeface="Consolas" pitchFamily="49" charset="0"/>
              </a:rPr>
              <a:t>, </a:t>
            </a:r>
            <a:r>
              <a:rPr lang="en-US" sz="2000" b="1" dirty="0" err="1">
                <a:latin typeface="Consolas" pitchFamily="49" charset="0"/>
                <a:cs typeface="Consolas" pitchFamily="49" charset="0"/>
              </a:rPr>
              <a:t>Virus.class</a:t>
            </a:r>
            <a:r>
              <a:rPr lang="en-US" sz="2000" b="1" dirty="0">
                <a:latin typeface="Consolas" pitchFamily="49" charset="0"/>
                <a:cs typeface="Consolas" pitchFamily="49" charset="0"/>
              </a:rPr>
              <a:t>, </a:t>
            </a:r>
            <a:r>
              <a:rPr lang="en-US" sz="2000" b="1" dirty="0" err="1">
                <a:latin typeface="Consolas" pitchFamily="49" charset="0"/>
                <a:cs typeface="Consolas" pitchFamily="49" charset="0"/>
              </a:rPr>
              <a:t>Bacteria.class</a:t>
            </a:r>
            <a:r>
              <a:rPr lang="en-US" sz="2000" b="1" dirty="0">
                <a:latin typeface="Consolas" pitchFamily="49" charset="0"/>
                <a:cs typeface="Consolas" pitchFamily="49" charset="0"/>
              </a:rPr>
              <a:t>);</a:t>
            </a:r>
            <a:endParaRPr lang="en-US" sz="2000" b="1" i="1" dirty="0">
              <a:latin typeface="Consolas" pitchFamily="49" charset="0"/>
              <a:cs typeface="Consolas" pitchFamily="49"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443" y="1910374"/>
            <a:ext cx="888889" cy="431746"/>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326" y="2025451"/>
            <a:ext cx="914286" cy="888889"/>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268760"/>
            <a:ext cx="1109139" cy="2146720"/>
          </a:xfrm>
          <a:prstGeom prst="rect">
            <a:avLst/>
          </a:prstGeom>
        </p:spPr>
      </p:pic>
      <p:sp>
        <p:nvSpPr>
          <p:cNvPr id="12" name="Tekstvak 11"/>
          <p:cNvSpPr txBox="1"/>
          <p:nvPr/>
        </p:nvSpPr>
        <p:spPr>
          <a:xfrm>
            <a:off x="5223686" y="6070369"/>
            <a:ext cx="2512547" cy="492443"/>
          </a:xfrm>
          <a:prstGeom prst="rect">
            <a:avLst/>
          </a:prstGeom>
          <a:noFill/>
        </p:spPr>
        <p:txBody>
          <a:bodyPr wrap="none" rtlCol="0">
            <a:spAutoFit/>
          </a:bodyPr>
          <a:lstStyle/>
          <a:p>
            <a:r>
              <a:rPr lang="nl-BE" sz="2600" dirty="0">
                <a:solidFill>
                  <a:schemeClr val="accent2"/>
                </a:solidFill>
              </a:rPr>
              <a:t>border bovenaan</a:t>
            </a: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7542" y="4075566"/>
            <a:ext cx="4295775" cy="168592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5" name="Afgeronde rechthoek 14"/>
          <p:cNvSpPr/>
          <p:nvPr/>
        </p:nvSpPr>
        <p:spPr>
          <a:xfrm>
            <a:off x="4281618" y="4918529"/>
            <a:ext cx="3750379" cy="25202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6" name="Rechte verbindingslijn met pijl 15"/>
          <p:cNvCxnSpPr/>
          <p:nvPr/>
        </p:nvCxnSpPr>
        <p:spPr>
          <a:xfrm flipV="1">
            <a:off x="6555834" y="5173864"/>
            <a:ext cx="0" cy="92111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7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0" y="-14925"/>
            <a:ext cx="9144000" cy="995653"/>
          </a:xfrm>
        </p:spPr>
        <p:txBody>
          <a:bodyPr/>
          <a:lstStyle/>
          <a:p>
            <a:pPr algn="ctr"/>
            <a:r>
              <a:rPr lang="nl-BE" sz="4000" b="1" dirty="0">
                <a:solidFill>
                  <a:schemeClr val="accent3"/>
                </a:solidFill>
                <a:latin typeface="+mn-lt"/>
              </a:rPr>
              <a:t>5.11  Score toevoegen</a:t>
            </a:r>
          </a:p>
        </p:txBody>
      </p:sp>
      <p:sp>
        <p:nvSpPr>
          <p:cNvPr id="9" name="Tijdelijke aanduiding voor inhoud 8"/>
          <p:cNvSpPr>
            <a:spLocks noGrp="1"/>
          </p:cNvSpPr>
          <p:nvPr>
            <p:ph idx="1"/>
          </p:nvPr>
        </p:nvSpPr>
        <p:spPr>
          <a:xfrm>
            <a:off x="611560" y="1363960"/>
            <a:ext cx="7620000" cy="4800600"/>
          </a:xfrm>
        </p:spPr>
        <p:txBody>
          <a:bodyPr>
            <a:normAutofit/>
          </a:bodyPr>
          <a:lstStyle/>
          <a:p>
            <a:pPr indent="-342900">
              <a:lnSpc>
                <a:spcPts val="4000"/>
              </a:lnSpc>
            </a:pPr>
            <a:r>
              <a:rPr lang="nl-BE" sz="2600" dirty="0"/>
              <a:t>20 punten voor het neutraliseren van een bacterie</a:t>
            </a:r>
          </a:p>
          <a:p>
            <a:pPr indent="-342900">
              <a:lnSpc>
                <a:spcPts val="4000"/>
              </a:lnSpc>
              <a:spcBef>
                <a:spcPts val="1200"/>
              </a:spcBef>
            </a:pPr>
            <a:r>
              <a:rPr lang="nl-BE" sz="2600" dirty="0"/>
              <a:t>Hoe?</a:t>
            </a:r>
          </a:p>
          <a:p>
            <a:pPr marL="809625" lvl="1" indent="-361950">
              <a:lnSpc>
                <a:spcPts val="4000"/>
              </a:lnSpc>
              <a:buFont typeface="Wingdings" panose="05000000000000000000" pitchFamily="2" charset="2"/>
              <a:buChar char="Ø"/>
            </a:pPr>
            <a:r>
              <a:rPr lang="nl-BE" sz="2600" dirty="0"/>
              <a:t>Instantievariabele voor score</a:t>
            </a:r>
          </a:p>
          <a:p>
            <a:pPr marL="809625" lvl="1" indent="-361950">
              <a:lnSpc>
                <a:spcPts val="4000"/>
              </a:lnSpc>
              <a:buFont typeface="Wingdings" panose="05000000000000000000" pitchFamily="2" charset="2"/>
              <a:buChar char="Ø"/>
            </a:pPr>
            <a:r>
              <a:rPr lang="nl-BE" sz="2600" dirty="0"/>
              <a:t>20 punten optellen bij neutraliseren bacterie</a:t>
            </a:r>
          </a:p>
          <a:p>
            <a:pPr marL="809625" lvl="1" indent="-361950">
              <a:lnSpc>
                <a:spcPts val="4000"/>
              </a:lnSpc>
              <a:buFont typeface="Wingdings" panose="05000000000000000000" pitchFamily="2" charset="2"/>
              <a:buChar char="Ø"/>
            </a:pPr>
            <a:r>
              <a:rPr lang="nl-BE" sz="2600" dirty="0"/>
              <a:t>Score tonen</a:t>
            </a:r>
          </a:p>
          <a:p>
            <a:pPr indent="-342900">
              <a:lnSpc>
                <a:spcPts val="4000"/>
              </a:lnSpc>
              <a:spcBef>
                <a:spcPts val="1200"/>
              </a:spcBef>
            </a:pPr>
            <a:r>
              <a:rPr lang="nl-BE" sz="2600" dirty="0"/>
              <a:t>Waar?</a:t>
            </a:r>
          </a:p>
          <a:p>
            <a:pPr marL="809625" lvl="1" indent="-361950">
              <a:lnSpc>
                <a:spcPts val="4000"/>
              </a:lnSpc>
              <a:buFont typeface="Wingdings" panose="05000000000000000000" pitchFamily="2" charset="2"/>
              <a:buChar char="Ø"/>
            </a:pPr>
            <a:r>
              <a:rPr lang="nl-BE" sz="2600" dirty="0" err="1"/>
              <a:t>WhiteCell</a:t>
            </a:r>
            <a:endParaRPr lang="nl-BE" sz="2600" dirty="0"/>
          </a:p>
        </p:txBody>
      </p:sp>
      <p:sp>
        <p:nvSpPr>
          <p:cNvPr id="6" name="Tijdelijke aanduiding voor dianummer 5"/>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26</a:t>
            </a:fld>
            <a:endParaRPr lang="nl-BE" sz="1400"/>
          </a:p>
        </p:txBody>
      </p:sp>
    </p:spTree>
    <p:extLst>
      <p:ext uri="{BB962C8B-B14F-4D97-AF65-F5344CB8AC3E}">
        <p14:creationId xmlns:p14="http://schemas.microsoft.com/office/powerpoint/2010/main" val="57549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05044"/>
          </a:xfrm>
        </p:spPr>
        <p:txBody>
          <a:bodyPr/>
          <a:lstStyle/>
          <a:p>
            <a:pPr algn="ctr"/>
            <a:r>
              <a:rPr lang="nl-BE" sz="4000" b="1" dirty="0" err="1">
                <a:solidFill>
                  <a:schemeClr val="accent3"/>
                </a:solidFill>
                <a:latin typeface="+mn-lt"/>
              </a:rPr>
              <a:t>WhiteCell</a:t>
            </a:r>
            <a:r>
              <a:rPr lang="nl-BE" sz="4000" b="1" dirty="0">
                <a:solidFill>
                  <a:schemeClr val="accent3"/>
                </a:solidFill>
                <a:latin typeface="+mn-lt"/>
              </a:rPr>
              <a:t>: score bijhouden</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27</a:t>
            </a:fld>
            <a:endParaRPr lang="nl-BE" sz="1400"/>
          </a:p>
        </p:txBody>
      </p:sp>
      <p:sp>
        <p:nvSpPr>
          <p:cNvPr id="8" name="Tekstvak 7"/>
          <p:cNvSpPr txBox="1"/>
          <p:nvPr/>
        </p:nvSpPr>
        <p:spPr>
          <a:xfrm>
            <a:off x="6291511" y="1562615"/>
            <a:ext cx="2597506" cy="1033103"/>
          </a:xfrm>
          <a:prstGeom prst="rect">
            <a:avLst/>
          </a:prstGeom>
          <a:noFill/>
        </p:spPr>
        <p:txBody>
          <a:bodyPr wrap="none" rtlCol="0">
            <a:spAutoFit/>
          </a:bodyPr>
          <a:lstStyle/>
          <a:p>
            <a:pPr>
              <a:lnSpc>
                <a:spcPts val="3800"/>
              </a:lnSpc>
            </a:pPr>
            <a:r>
              <a:rPr lang="nl-BE" sz="2600" dirty="0"/>
              <a:t>instantievariabele</a:t>
            </a:r>
          </a:p>
          <a:p>
            <a:pPr>
              <a:lnSpc>
                <a:spcPts val="3800"/>
              </a:lnSpc>
            </a:pPr>
            <a:r>
              <a:rPr lang="nl-BE" sz="2600" dirty="0"/>
              <a:t>score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07787"/>
            <a:ext cx="6685868" cy="3013501"/>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0" name="Tekstvak 9"/>
          <p:cNvSpPr txBox="1"/>
          <p:nvPr/>
        </p:nvSpPr>
        <p:spPr>
          <a:xfrm>
            <a:off x="7086600" y="3573016"/>
            <a:ext cx="1940753" cy="2041585"/>
          </a:xfrm>
          <a:prstGeom prst="rect">
            <a:avLst/>
          </a:prstGeom>
          <a:noFill/>
        </p:spPr>
        <p:txBody>
          <a:bodyPr wrap="square" rtlCol="0">
            <a:spAutoFit/>
          </a:bodyPr>
          <a:lstStyle/>
          <a:p>
            <a:pPr>
              <a:lnSpc>
                <a:spcPts val="3800"/>
              </a:lnSpc>
            </a:pPr>
            <a:r>
              <a:rPr lang="nl-BE" sz="2600" dirty="0"/>
              <a:t>score aanpassen</a:t>
            </a:r>
          </a:p>
          <a:p>
            <a:pPr>
              <a:lnSpc>
                <a:spcPts val="3800"/>
              </a:lnSpc>
            </a:pPr>
            <a:r>
              <a:rPr lang="nl-BE" sz="2600" dirty="0"/>
              <a:t>bij vangen bacterie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5998762" cy="1043263"/>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788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74488"/>
          </a:xfrm>
        </p:spPr>
        <p:txBody>
          <a:bodyPr/>
          <a:lstStyle/>
          <a:p>
            <a:pPr algn="ctr"/>
            <a:r>
              <a:rPr lang="nl-BE" sz="4000" b="1" dirty="0">
                <a:solidFill>
                  <a:schemeClr val="accent3"/>
                </a:solidFill>
                <a:latin typeface="+mn-lt"/>
              </a:rPr>
              <a:t>Score tonen</a:t>
            </a:r>
          </a:p>
        </p:txBody>
      </p:sp>
      <p:sp>
        <p:nvSpPr>
          <p:cNvPr id="6" name="Tijdelijke aanduiding voor inhoud 5"/>
          <p:cNvSpPr>
            <a:spLocks noGrp="1"/>
          </p:cNvSpPr>
          <p:nvPr>
            <p:ph idx="1"/>
          </p:nvPr>
        </p:nvSpPr>
        <p:spPr>
          <a:xfrm>
            <a:off x="185936" y="1174133"/>
            <a:ext cx="7620000" cy="4800600"/>
          </a:xfrm>
        </p:spPr>
        <p:txBody>
          <a:bodyPr>
            <a:normAutofit/>
          </a:bodyPr>
          <a:lstStyle/>
          <a:p>
            <a:pPr indent="-342900">
              <a:lnSpc>
                <a:spcPts val="3600"/>
              </a:lnSpc>
            </a:pPr>
            <a:r>
              <a:rPr lang="nl-BE" sz="2800" dirty="0"/>
              <a:t>Tekst op scherm schrijven</a:t>
            </a:r>
          </a:p>
          <a:p>
            <a:pPr indent="-342900">
              <a:lnSpc>
                <a:spcPts val="3600"/>
              </a:lnSpc>
            </a:pPr>
            <a:r>
              <a:rPr lang="nl-BE" sz="2800" dirty="0"/>
              <a:t>Methode van World: </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28</a:t>
            </a:fld>
            <a:endParaRPr lang="nl-BE" sz="1400"/>
          </a:p>
        </p:txBody>
      </p:sp>
      <p:sp>
        <p:nvSpPr>
          <p:cNvPr id="8" name="Text Box 4"/>
          <p:cNvSpPr txBox="1">
            <a:spLocks noChangeArrowheads="1"/>
          </p:cNvSpPr>
          <p:nvPr/>
        </p:nvSpPr>
        <p:spPr bwMode="auto">
          <a:xfrm>
            <a:off x="3726185" y="5375438"/>
            <a:ext cx="4955835" cy="913070"/>
          </a:xfrm>
          <a:prstGeom prst="rect">
            <a:avLst/>
          </a:prstGeom>
          <a:solidFill>
            <a:schemeClr val="bg1">
              <a:lumMod val="95000"/>
            </a:schemeClr>
          </a:solidFill>
          <a:ln w="9525">
            <a:solidFill>
              <a:schemeClr val="tx1"/>
            </a:solidFill>
            <a:miter lim="800000"/>
            <a:headEnd/>
            <a:tailEnd/>
          </a:ln>
          <a:effectLst/>
        </p:spPr>
        <p:txBody>
          <a:bodyPr wrap="square">
            <a:spAutoFit/>
          </a:bodyPr>
          <a:lstStyle/>
          <a:p>
            <a:pPr>
              <a:lnSpc>
                <a:spcPts val="3200"/>
              </a:lnSpc>
            </a:pPr>
            <a:r>
              <a:rPr lang="en-US" sz="2000" b="1" dirty="0" err="1">
                <a:latin typeface="Consolas" pitchFamily="49" charset="0"/>
                <a:cs typeface="Consolas" pitchFamily="49" charset="0"/>
              </a:rPr>
              <a:t>getWorld</a:t>
            </a:r>
            <a:r>
              <a:rPr lang="en-US" sz="2000" b="1" dirty="0">
                <a:latin typeface="Consolas" pitchFamily="49" charset="0"/>
                <a:cs typeface="Consolas" pitchFamily="49" charset="0"/>
              </a:rPr>
              <a:t>().</a:t>
            </a:r>
            <a:r>
              <a:rPr lang="en-US" sz="2000" b="1" dirty="0" err="1">
                <a:latin typeface="Consolas" pitchFamily="49" charset="0"/>
                <a:cs typeface="Consolas" pitchFamily="49" charset="0"/>
              </a:rPr>
              <a:t>showText</a:t>
            </a:r>
            <a:r>
              <a:rPr lang="en-US" sz="2000" b="1" dirty="0">
                <a:latin typeface="Consolas" pitchFamily="49" charset="0"/>
                <a:cs typeface="Consolas" pitchFamily="49" charset="0"/>
              </a:rPr>
              <a:t>("Score", 				  80, 25);</a:t>
            </a:r>
            <a:endParaRPr lang="en-US" sz="2000" b="1" i="1" dirty="0">
              <a:latin typeface="Consolas" pitchFamily="49" charset="0"/>
              <a:cs typeface="Consolas" pitchFamily="49"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04594"/>
            <a:ext cx="83439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97" y="3664276"/>
            <a:ext cx="2893037" cy="226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4"/>
          <p:cNvSpPr txBox="1">
            <a:spLocks noChangeArrowheads="1"/>
          </p:cNvSpPr>
          <p:nvPr/>
        </p:nvSpPr>
        <p:spPr bwMode="auto">
          <a:xfrm>
            <a:off x="3707904" y="3635915"/>
            <a:ext cx="4955835" cy="913070"/>
          </a:xfrm>
          <a:prstGeom prst="rect">
            <a:avLst/>
          </a:prstGeom>
          <a:solidFill>
            <a:schemeClr val="bg1">
              <a:lumMod val="95000"/>
            </a:schemeClr>
          </a:solidFill>
          <a:ln w="9525">
            <a:solidFill>
              <a:schemeClr val="tx1"/>
            </a:solidFill>
            <a:miter lim="800000"/>
            <a:headEnd/>
            <a:tailEnd/>
          </a:ln>
          <a:effectLst/>
        </p:spPr>
        <p:txBody>
          <a:bodyPr wrap="square">
            <a:spAutoFit/>
          </a:bodyPr>
          <a:lstStyle/>
          <a:p>
            <a:pPr>
              <a:lnSpc>
                <a:spcPts val="3200"/>
              </a:lnSpc>
            </a:pPr>
            <a:r>
              <a:rPr lang="en-US" sz="2000" b="1" dirty="0">
                <a:latin typeface="Consolas" pitchFamily="49" charset="0"/>
                <a:cs typeface="Consolas" pitchFamily="49" charset="0"/>
              </a:rPr>
              <a:t>World </a:t>
            </a:r>
            <a:r>
              <a:rPr lang="en-US" sz="2000" b="1" dirty="0" err="1">
                <a:latin typeface="Consolas" pitchFamily="49" charset="0"/>
                <a:cs typeface="Consolas" pitchFamily="49" charset="0"/>
              </a:rPr>
              <a:t>wereld</a:t>
            </a:r>
            <a:r>
              <a:rPr lang="en-US" sz="2000" b="1" dirty="0">
                <a:latin typeface="Consolas" pitchFamily="49" charset="0"/>
                <a:cs typeface="Consolas" pitchFamily="49" charset="0"/>
              </a:rPr>
              <a:t> = </a:t>
            </a:r>
            <a:r>
              <a:rPr lang="en-US" sz="2000" b="1" dirty="0" err="1">
                <a:latin typeface="Consolas" pitchFamily="49" charset="0"/>
                <a:cs typeface="Consolas" pitchFamily="49" charset="0"/>
              </a:rPr>
              <a:t>getWorld</a:t>
            </a:r>
            <a:r>
              <a:rPr lang="en-US" sz="2000" b="1" dirty="0">
                <a:latin typeface="Consolas" pitchFamily="49" charset="0"/>
                <a:cs typeface="Consolas" pitchFamily="49" charset="0"/>
              </a:rPr>
              <a:t>();</a:t>
            </a:r>
          </a:p>
          <a:p>
            <a:pPr>
              <a:lnSpc>
                <a:spcPts val="3200"/>
              </a:lnSpc>
            </a:pPr>
            <a:r>
              <a:rPr lang="en-US" sz="2000" b="1" dirty="0" err="1">
                <a:latin typeface="Consolas" pitchFamily="49" charset="0"/>
                <a:cs typeface="Consolas" pitchFamily="49" charset="0"/>
              </a:rPr>
              <a:t>wereld.showText</a:t>
            </a:r>
            <a:r>
              <a:rPr lang="en-US" sz="2000" b="1" dirty="0">
                <a:latin typeface="Consolas" pitchFamily="49" charset="0"/>
                <a:cs typeface="Consolas" pitchFamily="49" charset="0"/>
              </a:rPr>
              <a:t>("Score", 80, 25);</a:t>
            </a:r>
            <a:endParaRPr lang="en-US" sz="2000" b="1" i="1" dirty="0">
              <a:latin typeface="Consolas" pitchFamily="49" charset="0"/>
              <a:cs typeface="Consolas" pitchFamily="49" charset="0"/>
            </a:endParaRPr>
          </a:p>
        </p:txBody>
      </p:sp>
      <p:sp>
        <p:nvSpPr>
          <p:cNvPr id="7" name="Tekstvak 6"/>
          <p:cNvSpPr txBox="1"/>
          <p:nvPr/>
        </p:nvSpPr>
        <p:spPr>
          <a:xfrm>
            <a:off x="4067944" y="4795057"/>
            <a:ext cx="576064" cy="492443"/>
          </a:xfrm>
          <a:prstGeom prst="rect">
            <a:avLst/>
          </a:prstGeom>
          <a:noFill/>
        </p:spPr>
        <p:txBody>
          <a:bodyPr wrap="square" rtlCol="0">
            <a:spAutoFit/>
          </a:bodyPr>
          <a:lstStyle/>
          <a:p>
            <a:r>
              <a:rPr lang="nl-BE" sz="2600" dirty="0"/>
              <a:t>of</a:t>
            </a:r>
          </a:p>
        </p:txBody>
      </p:sp>
    </p:spTree>
    <p:extLst>
      <p:ext uri="{BB962C8B-B14F-4D97-AF65-F5344CB8AC3E}">
        <p14:creationId xmlns:p14="http://schemas.microsoft.com/office/powerpoint/2010/main" val="232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036496" cy="870271"/>
          </a:xfrm>
        </p:spPr>
        <p:txBody>
          <a:bodyPr/>
          <a:lstStyle/>
          <a:p>
            <a:pPr algn="ctr"/>
            <a:r>
              <a:rPr lang="nl-BE" sz="4000" b="1" dirty="0">
                <a:solidFill>
                  <a:schemeClr val="accent3"/>
                </a:solidFill>
                <a:latin typeface="+mn-lt"/>
              </a:rPr>
              <a:t>String </a:t>
            </a:r>
            <a:r>
              <a:rPr lang="nl-BE" sz="4000" b="1" dirty="0" err="1">
                <a:solidFill>
                  <a:schemeClr val="accent3"/>
                </a:solidFill>
                <a:latin typeface="+mn-lt"/>
              </a:rPr>
              <a:t>concatenation</a:t>
            </a:r>
            <a:endParaRPr lang="nl-BE" sz="4000" b="1" dirty="0">
              <a:solidFill>
                <a:schemeClr val="accent3"/>
              </a:solidFill>
              <a:latin typeface="+mn-lt"/>
            </a:endParaRPr>
          </a:p>
        </p:txBody>
      </p:sp>
      <p:sp>
        <p:nvSpPr>
          <p:cNvPr id="6" name="Tijdelijke aanduiding voor inhoud 5"/>
          <p:cNvSpPr>
            <a:spLocks noGrp="1"/>
          </p:cNvSpPr>
          <p:nvPr>
            <p:ph idx="1"/>
          </p:nvPr>
        </p:nvSpPr>
        <p:spPr>
          <a:xfrm>
            <a:off x="431662" y="1133734"/>
            <a:ext cx="7620000" cy="4800600"/>
          </a:xfrm>
        </p:spPr>
        <p:txBody>
          <a:bodyPr/>
          <a:lstStyle/>
          <a:p>
            <a:pPr indent="-342900"/>
            <a:r>
              <a:rPr lang="nl-BE" sz="2600" dirty="0"/>
              <a:t>+ : strings samenvoegen</a:t>
            </a:r>
          </a:p>
          <a:p>
            <a:endParaRPr lang="nl-BE" dirty="0"/>
          </a:p>
          <a:p>
            <a:endParaRPr lang="nl-BE" dirty="0"/>
          </a:p>
          <a:p>
            <a:pPr indent="-342900">
              <a:spcBef>
                <a:spcPts val="1800"/>
              </a:spcBef>
            </a:pPr>
            <a:r>
              <a:rPr lang="nl-BE" sz="2600" dirty="0"/>
              <a:t>String en int samenvoegen</a:t>
            </a:r>
          </a:p>
          <a:p>
            <a:endParaRPr lang="nl-BE" dirty="0"/>
          </a:p>
          <a:p>
            <a:endParaRPr lang="nl-BE" dirty="0"/>
          </a:p>
          <a:p>
            <a:pPr indent="-342900">
              <a:spcBef>
                <a:spcPts val="1800"/>
              </a:spcBef>
            </a:pPr>
            <a:r>
              <a:rPr lang="nl-BE" sz="2600" dirty="0"/>
              <a:t>Score tonen?</a:t>
            </a:r>
          </a:p>
        </p:txBody>
      </p:sp>
      <p:sp>
        <p:nvSpPr>
          <p:cNvPr id="5" name="Tijdelijke aanduiding voor dianummer 4"/>
          <p:cNvSpPr>
            <a:spLocks noGrp="1"/>
          </p:cNvSpPr>
          <p:nvPr>
            <p:ph type="sldNum" sz="quarter" idx="12"/>
          </p:nvPr>
        </p:nvSpPr>
        <p:spPr>
          <a:xfrm>
            <a:off x="7086600" y="6511396"/>
            <a:ext cx="2057400" cy="365125"/>
          </a:xfrm>
        </p:spPr>
        <p:txBody>
          <a:bodyPr>
            <a:normAutofit/>
          </a:bodyPr>
          <a:lstStyle/>
          <a:p>
            <a:fld id="{07210566-7C4D-430B-A2F6-892CECDF45C3}" type="slidenum">
              <a:rPr lang="nl-BE" sz="1400" smtClean="0"/>
              <a:pPr/>
              <a:t>29</a:t>
            </a:fld>
            <a:endParaRPr lang="nl-BE" sz="1400"/>
          </a:p>
        </p:txBody>
      </p:sp>
      <p:sp>
        <p:nvSpPr>
          <p:cNvPr id="7" name="Text Box 4"/>
          <p:cNvSpPr txBox="1">
            <a:spLocks noChangeArrowheads="1"/>
          </p:cNvSpPr>
          <p:nvPr/>
        </p:nvSpPr>
        <p:spPr bwMode="auto">
          <a:xfrm>
            <a:off x="1259632" y="1704025"/>
            <a:ext cx="2808313"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a:latin typeface="Consolas" pitchFamily="49" charset="0"/>
                <a:cs typeface="Consolas" pitchFamily="49" charset="0"/>
              </a:rPr>
              <a:t>"Hallo" + "</a:t>
            </a:r>
            <a:r>
              <a:rPr lang="en-US" sz="2000" b="1" dirty="0" err="1">
                <a:latin typeface="Consolas" pitchFamily="49" charset="0"/>
                <a:cs typeface="Consolas" pitchFamily="49" charset="0"/>
              </a:rPr>
              <a:t>Wereld</a:t>
            </a:r>
            <a:r>
              <a:rPr lang="en-US" sz="2000" b="1" dirty="0">
                <a:latin typeface="Consolas" pitchFamily="49" charset="0"/>
                <a:cs typeface="Consolas" pitchFamily="49" charset="0"/>
              </a:rPr>
              <a:t>"</a:t>
            </a:r>
          </a:p>
        </p:txBody>
      </p:sp>
      <p:sp>
        <p:nvSpPr>
          <p:cNvPr id="8" name="Text Box 4"/>
          <p:cNvSpPr txBox="1">
            <a:spLocks noChangeArrowheads="1"/>
          </p:cNvSpPr>
          <p:nvPr/>
        </p:nvSpPr>
        <p:spPr bwMode="auto">
          <a:xfrm>
            <a:off x="5637268" y="1704025"/>
            <a:ext cx="2088233"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a:latin typeface="Consolas" pitchFamily="49" charset="0"/>
                <a:cs typeface="Consolas" pitchFamily="49" charset="0"/>
              </a:rPr>
              <a:t>"</a:t>
            </a:r>
            <a:r>
              <a:rPr lang="en-US" sz="2000" b="1" dirty="0" err="1">
                <a:latin typeface="Consolas" pitchFamily="49" charset="0"/>
                <a:cs typeface="Consolas" pitchFamily="49" charset="0"/>
              </a:rPr>
              <a:t>HalloWereld</a:t>
            </a:r>
            <a:r>
              <a:rPr lang="en-US" sz="2000" b="1" dirty="0">
                <a:latin typeface="Consolas" pitchFamily="49" charset="0"/>
                <a:cs typeface="Consolas" pitchFamily="49" charset="0"/>
              </a:rPr>
              <a:t>"</a:t>
            </a:r>
          </a:p>
        </p:txBody>
      </p:sp>
      <p:sp>
        <p:nvSpPr>
          <p:cNvPr id="9" name="PIJL-RECHTS 8"/>
          <p:cNvSpPr/>
          <p:nvPr/>
        </p:nvSpPr>
        <p:spPr>
          <a:xfrm>
            <a:off x="4298820" y="1704025"/>
            <a:ext cx="978408" cy="484632"/>
          </a:xfrm>
          <a:prstGeom prst="right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xt Box 4"/>
          <p:cNvSpPr txBox="1">
            <a:spLocks noChangeArrowheads="1"/>
          </p:cNvSpPr>
          <p:nvPr/>
        </p:nvSpPr>
        <p:spPr bwMode="auto">
          <a:xfrm>
            <a:off x="1239094" y="3058185"/>
            <a:ext cx="2808312"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a:latin typeface="Consolas" pitchFamily="49" charset="0"/>
                <a:cs typeface="Consolas" pitchFamily="49" charset="0"/>
              </a:rPr>
              <a:t>"Score: " + 20</a:t>
            </a:r>
          </a:p>
        </p:txBody>
      </p:sp>
      <p:sp>
        <p:nvSpPr>
          <p:cNvPr id="11" name="Text Box 4"/>
          <p:cNvSpPr txBox="1">
            <a:spLocks noChangeArrowheads="1"/>
          </p:cNvSpPr>
          <p:nvPr/>
        </p:nvSpPr>
        <p:spPr bwMode="auto">
          <a:xfrm>
            <a:off x="5644528" y="3067289"/>
            <a:ext cx="2088233"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a:latin typeface="Consolas" pitchFamily="49" charset="0"/>
                <a:cs typeface="Consolas" pitchFamily="49" charset="0"/>
              </a:rPr>
              <a:t>"Score: 20"</a:t>
            </a:r>
          </a:p>
        </p:txBody>
      </p:sp>
      <p:sp>
        <p:nvSpPr>
          <p:cNvPr id="12" name="PIJL-RECHTS 11"/>
          <p:cNvSpPr/>
          <p:nvPr/>
        </p:nvSpPr>
        <p:spPr>
          <a:xfrm>
            <a:off x="4278280" y="3067289"/>
            <a:ext cx="978408" cy="484632"/>
          </a:xfrm>
          <a:prstGeom prst="rightArrow">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32" y="4337934"/>
            <a:ext cx="786704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fgeronde rechthoek 17"/>
          <p:cNvSpPr/>
          <p:nvPr/>
        </p:nvSpPr>
        <p:spPr>
          <a:xfrm>
            <a:off x="1239094" y="5845017"/>
            <a:ext cx="7347603" cy="36004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1169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6146"/>
                                        </p:tgtEl>
                                        <p:attrNameLst>
                                          <p:attrName>style.visibility</p:attrName>
                                        </p:attrNameLst>
                                      </p:cBhvr>
                                      <p:to>
                                        <p:strVal val="visible"/>
                                      </p:to>
                                    </p:set>
                                    <p:anim calcmode="lin" valueType="num">
                                      <p:cBhvr additive="base">
                                        <p:cTn id="33" dur="500" fill="hold"/>
                                        <p:tgtEl>
                                          <p:spTgt spid="6146"/>
                                        </p:tgtEl>
                                        <p:attrNameLst>
                                          <p:attrName>ppt_x</p:attrName>
                                        </p:attrNameLst>
                                      </p:cBhvr>
                                      <p:tavLst>
                                        <p:tav tm="0">
                                          <p:val>
                                            <p:strVal val="#ppt_x"/>
                                          </p:val>
                                        </p:tav>
                                        <p:tav tm="100000">
                                          <p:val>
                                            <p:strVal val="#ppt_x"/>
                                          </p:val>
                                        </p:tav>
                                      </p:tavLst>
                                    </p:anim>
                                    <p:anim calcmode="lin" valueType="num">
                                      <p:cBhvr additive="base">
                                        <p:cTn id="3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animBg="1"/>
      <p:bldP spid="9" grpId="0" animBg="1"/>
      <p:bldP spid="10" grpId="0" animBg="1"/>
      <p:bldP spid="11" grpId="0" animBg="1"/>
      <p:bldP spid="12"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algn="ctr"/>
            <a:r>
              <a:rPr lang="nl-BE" sz="4000" b="1" dirty="0">
                <a:solidFill>
                  <a:schemeClr val="accent3"/>
                </a:solidFill>
                <a:latin typeface="+mn-lt"/>
              </a:rPr>
              <a:t>Overzicht</a:t>
            </a:r>
          </a:p>
        </p:txBody>
      </p:sp>
      <p:sp>
        <p:nvSpPr>
          <p:cNvPr id="6" name="Tijdelijke aanduiding voor inhoud 5"/>
          <p:cNvSpPr>
            <a:spLocks noGrp="1"/>
          </p:cNvSpPr>
          <p:nvPr>
            <p:ph sz="half" idx="1"/>
          </p:nvPr>
        </p:nvSpPr>
        <p:spPr>
          <a:xfrm>
            <a:off x="397099" y="1444427"/>
            <a:ext cx="4176464" cy="4590288"/>
          </a:xfrm>
        </p:spPr>
        <p:txBody>
          <a:bodyPr>
            <a:noAutofit/>
          </a:bodyPr>
          <a:lstStyle/>
          <a:p>
            <a:pPr marL="361950" indent="-361950">
              <a:lnSpc>
                <a:spcPts val="3800"/>
              </a:lnSpc>
            </a:pPr>
            <a:r>
              <a:rPr lang="nl-BE" sz="2600" b="1" dirty="0">
                <a:solidFill>
                  <a:schemeClr val="accent2"/>
                </a:solidFill>
              </a:rPr>
              <a:t>Start (5.1)</a:t>
            </a:r>
          </a:p>
          <a:p>
            <a:pPr marL="361950" indent="-361950">
              <a:lnSpc>
                <a:spcPts val="3800"/>
              </a:lnSpc>
            </a:pPr>
            <a:r>
              <a:rPr lang="nl-BE" sz="2600" dirty="0" err="1"/>
              <a:t>WhiteCell</a:t>
            </a:r>
            <a:r>
              <a:rPr lang="nl-BE" sz="2600" dirty="0"/>
              <a:t> (5.2)</a:t>
            </a:r>
          </a:p>
          <a:p>
            <a:pPr marL="361950" indent="-361950">
              <a:lnSpc>
                <a:spcPts val="3800"/>
              </a:lnSpc>
            </a:pPr>
            <a:r>
              <a:rPr lang="nl-BE" sz="2600" dirty="0" err="1"/>
              <a:t>Bacteria</a:t>
            </a:r>
            <a:r>
              <a:rPr lang="nl-BE" sz="2600" dirty="0"/>
              <a:t> (5.3)</a:t>
            </a:r>
          </a:p>
          <a:p>
            <a:pPr marL="361950" indent="-361950">
              <a:lnSpc>
                <a:spcPts val="3800"/>
              </a:lnSpc>
            </a:pPr>
            <a:r>
              <a:rPr lang="nl-BE" sz="2600" dirty="0"/>
              <a:t>Bloodstream (5.4)</a:t>
            </a:r>
          </a:p>
          <a:p>
            <a:pPr marL="361950" indent="-361950">
              <a:lnSpc>
                <a:spcPts val="3800"/>
              </a:lnSpc>
            </a:pPr>
            <a:r>
              <a:rPr lang="nl-BE" sz="2600" dirty="0"/>
              <a:t>Achtergrond schuift voorbij (5.5)</a:t>
            </a:r>
          </a:p>
          <a:p>
            <a:pPr marL="361950" indent="-361950">
              <a:lnSpc>
                <a:spcPts val="3800"/>
              </a:lnSpc>
            </a:pPr>
            <a:r>
              <a:rPr lang="nl-BE" sz="2600" dirty="0"/>
              <a:t>Virus toevoegen (5.6)</a:t>
            </a:r>
          </a:p>
          <a:p>
            <a:pPr marL="361950" indent="-361950">
              <a:lnSpc>
                <a:spcPts val="3800"/>
              </a:lnSpc>
            </a:pPr>
            <a:r>
              <a:rPr lang="nl-BE" sz="2600" dirty="0" err="1"/>
              <a:t>Bacteria</a:t>
            </a:r>
            <a:r>
              <a:rPr lang="nl-BE" sz="2600" dirty="0"/>
              <a:t>-objecten verwijderen (5.7)</a:t>
            </a:r>
          </a:p>
        </p:txBody>
      </p:sp>
      <p:sp>
        <p:nvSpPr>
          <p:cNvPr id="7" name="Tijdelijke aanduiding voor inhoud 6"/>
          <p:cNvSpPr>
            <a:spLocks noGrp="1"/>
          </p:cNvSpPr>
          <p:nvPr>
            <p:ph sz="half" idx="2"/>
          </p:nvPr>
        </p:nvSpPr>
        <p:spPr>
          <a:xfrm>
            <a:off x="4932040" y="1444427"/>
            <a:ext cx="3960440" cy="4590288"/>
          </a:xfrm>
        </p:spPr>
        <p:txBody>
          <a:bodyPr>
            <a:noAutofit/>
          </a:bodyPr>
          <a:lstStyle/>
          <a:p>
            <a:pPr indent="-342900">
              <a:lnSpc>
                <a:spcPts val="4000"/>
              </a:lnSpc>
            </a:pPr>
            <a:r>
              <a:rPr lang="nl-BE" sz="2600" dirty="0"/>
              <a:t>Variabele snelheid (5.8)</a:t>
            </a:r>
          </a:p>
          <a:p>
            <a:pPr indent="-342900">
              <a:lnSpc>
                <a:spcPts val="4000"/>
              </a:lnSpc>
            </a:pPr>
            <a:r>
              <a:rPr lang="nl-BE" sz="2600" dirty="0"/>
              <a:t>Rode bloedcellen (5.9)</a:t>
            </a:r>
          </a:p>
          <a:p>
            <a:pPr indent="-342900">
              <a:lnSpc>
                <a:spcPts val="4000"/>
              </a:lnSpc>
            </a:pPr>
            <a:r>
              <a:rPr lang="nl-BE" sz="2600" dirty="0"/>
              <a:t>Rand toevoegen (5.10)</a:t>
            </a:r>
          </a:p>
          <a:p>
            <a:pPr indent="-342900">
              <a:lnSpc>
                <a:spcPts val="4000"/>
              </a:lnSpc>
            </a:pPr>
            <a:r>
              <a:rPr lang="nl-BE" sz="2600" dirty="0"/>
              <a:t>Score toevoegen (5.11)</a:t>
            </a:r>
          </a:p>
          <a:p>
            <a:pPr indent="-342900">
              <a:lnSpc>
                <a:spcPts val="4000"/>
              </a:lnSpc>
            </a:pPr>
            <a:r>
              <a:rPr lang="nl-BE" sz="2600" dirty="0"/>
              <a:t>Score in Wereld (5.12)</a:t>
            </a:r>
          </a:p>
          <a:p>
            <a:pPr indent="-342900">
              <a:lnSpc>
                <a:spcPts val="4000"/>
              </a:lnSpc>
            </a:pPr>
            <a:r>
              <a:rPr lang="nl-BE" sz="2600" dirty="0"/>
              <a:t>Abstractie (5.13)</a:t>
            </a:r>
          </a:p>
          <a:p>
            <a:pPr indent="-342900">
              <a:lnSpc>
                <a:spcPts val="4000"/>
              </a:lnSpc>
            </a:pPr>
            <a:r>
              <a:rPr lang="nl-BE" sz="2600" dirty="0"/>
              <a:t>Speltijd (5.14)</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3</a:t>
            </a:fld>
            <a:endParaRPr lang="nl-BE" sz="1400"/>
          </a:p>
        </p:txBody>
      </p:sp>
    </p:spTree>
    <p:extLst>
      <p:ext uri="{BB962C8B-B14F-4D97-AF65-F5344CB8AC3E}">
        <p14:creationId xmlns:p14="http://schemas.microsoft.com/office/powerpoint/2010/main" val="3190534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0" y="0"/>
            <a:ext cx="9144000" cy="908720"/>
          </a:xfrm>
        </p:spPr>
        <p:txBody>
          <a:bodyPr/>
          <a:lstStyle/>
          <a:p>
            <a:pPr algn="ctr"/>
            <a:r>
              <a:rPr lang="nl-BE" sz="4000" b="1" dirty="0">
                <a:solidFill>
                  <a:schemeClr val="accent3"/>
                </a:solidFill>
                <a:latin typeface="+mn-lt"/>
              </a:rPr>
              <a:t>Aangepaste score</a:t>
            </a:r>
          </a:p>
        </p:txBody>
      </p:sp>
      <p:sp>
        <p:nvSpPr>
          <p:cNvPr id="9" name="Tijdelijke aanduiding voor inhoud 8"/>
          <p:cNvSpPr>
            <a:spLocks noGrp="1"/>
          </p:cNvSpPr>
          <p:nvPr>
            <p:ph idx="1"/>
          </p:nvPr>
        </p:nvSpPr>
        <p:spPr>
          <a:xfrm>
            <a:off x="467544" y="1292696"/>
            <a:ext cx="8136904" cy="4800600"/>
          </a:xfrm>
        </p:spPr>
        <p:txBody>
          <a:bodyPr>
            <a:normAutofit/>
          </a:bodyPr>
          <a:lstStyle/>
          <a:p>
            <a:pPr marL="447675" indent="-447675">
              <a:lnSpc>
                <a:spcPts val="3600"/>
              </a:lnSpc>
            </a:pPr>
            <a:r>
              <a:rPr lang="nl-BE" sz="2600" dirty="0"/>
              <a:t>20 punten voor het neutraliseren van een bacterie</a:t>
            </a:r>
          </a:p>
          <a:p>
            <a:pPr marL="447675" indent="-447675">
              <a:lnSpc>
                <a:spcPts val="3600"/>
              </a:lnSpc>
            </a:pPr>
            <a:r>
              <a:rPr lang="nl-BE" sz="2600" dirty="0"/>
              <a:t>15 punten minder voor een bacterie die aan de linkerkant geraakt</a:t>
            </a:r>
          </a:p>
          <a:p>
            <a:pPr marL="447675" indent="-447675">
              <a:lnSpc>
                <a:spcPts val="3600"/>
              </a:lnSpc>
            </a:pPr>
            <a:r>
              <a:rPr lang="nl-BE" sz="2600" dirty="0"/>
              <a:t>Botsing met virus min 100 punten (en NIET einde spel)</a:t>
            </a:r>
          </a:p>
          <a:p>
            <a:pPr marL="447675" indent="-447675">
              <a:lnSpc>
                <a:spcPts val="3600"/>
              </a:lnSpc>
            </a:pPr>
            <a:r>
              <a:rPr lang="nl-BE" sz="2600" dirty="0"/>
              <a:t>Negatieve score: verliezen en einde spel</a:t>
            </a:r>
          </a:p>
          <a:p>
            <a:pPr marL="447675" indent="-447675">
              <a:lnSpc>
                <a:spcPts val="3600"/>
              </a:lnSpc>
            </a:pPr>
            <a:r>
              <a:rPr lang="nl-BE" sz="2600" dirty="0"/>
              <a:t>Probleem?</a:t>
            </a:r>
          </a:p>
          <a:p>
            <a:pPr marL="1790700" lvl="1" indent="-533400">
              <a:lnSpc>
                <a:spcPts val="3600"/>
              </a:lnSpc>
              <a:buFont typeface="Wingdings" panose="05000000000000000000" pitchFamily="2" charset="2"/>
              <a:buChar char="Ø"/>
            </a:pPr>
            <a:r>
              <a:rPr lang="nl-BE" sz="2600" dirty="0"/>
              <a:t>Score aanpassen in </a:t>
            </a:r>
            <a:r>
              <a:rPr lang="nl-BE" sz="2600" dirty="0" err="1"/>
              <a:t>WhiteCell</a:t>
            </a:r>
            <a:r>
              <a:rPr lang="nl-BE" sz="2600" dirty="0"/>
              <a:t> en </a:t>
            </a:r>
            <a:r>
              <a:rPr lang="nl-BE" sz="2600" dirty="0" err="1"/>
              <a:t>Bacteria</a:t>
            </a:r>
            <a:endParaRPr lang="nl-BE" sz="2600" dirty="0"/>
          </a:p>
          <a:p>
            <a:pPr marL="1790700" lvl="1" indent="-533400">
              <a:lnSpc>
                <a:spcPts val="3600"/>
              </a:lnSpc>
              <a:buFont typeface="Wingdings" panose="05000000000000000000" pitchFamily="2" charset="2"/>
              <a:buChar char="Ø"/>
            </a:pPr>
            <a:r>
              <a:rPr lang="nl-BE" sz="2600" dirty="0"/>
              <a:t>Score bijhouden in Bloodstream</a:t>
            </a:r>
          </a:p>
        </p:txBody>
      </p:sp>
      <p:sp>
        <p:nvSpPr>
          <p:cNvPr id="6" name="Tijdelijke aanduiding voor dianummer 5"/>
          <p:cNvSpPr>
            <a:spLocks noGrp="1"/>
          </p:cNvSpPr>
          <p:nvPr>
            <p:ph type="sldNum" sz="quarter" idx="12"/>
          </p:nvPr>
        </p:nvSpPr>
        <p:spPr>
          <a:xfrm>
            <a:off x="7086600" y="6477272"/>
            <a:ext cx="2057400" cy="365125"/>
          </a:xfrm>
        </p:spPr>
        <p:txBody>
          <a:bodyPr>
            <a:normAutofit/>
          </a:bodyPr>
          <a:lstStyle/>
          <a:p>
            <a:fld id="{07210566-7C4D-430B-A2F6-892CECDF45C3}" type="slidenum">
              <a:rPr lang="nl-BE" sz="1400" smtClean="0"/>
              <a:pPr/>
              <a:t>30</a:t>
            </a:fld>
            <a:endParaRPr lang="nl-BE" sz="1400"/>
          </a:p>
        </p:txBody>
      </p:sp>
      <p:sp>
        <p:nvSpPr>
          <p:cNvPr id="10" name="PIJL-RECHTS 9"/>
          <p:cNvSpPr/>
          <p:nvPr/>
        </p:nvSpPr>
        <p:spPr>
          <a:xfrm>
            <a:off x="1115616" y="5157192"/>
            <a:ext cx="576064" cy="288032"/>
          </a:xfrm>
          <a:prstGeom prst="rightArrow">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5997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50106"/>
          </a:xfrm>
        </p:spPr>
        <p:txBody>
          <a:bodyPr/>
          <a:lstStyle/>
          <a:p>
            <a:pPr algn="ctr"/>
            <a:r>
              <a:rPr lang="nl-BE" sz="4000" b="1" dirty="0">
                <a:solidFill>
                  <a:schemeClr val="accent3"/>
                </a:solidFill>
                <a:latin typeface="+mn-lt"/>
              </a:rPr>
              <a:t>Score in Bloodstream (wereld)</a:t>
            </a:r>
          </a:p>
        </p:txBody>
      </p:sp>
      <p:sp>
        <p:nvSpPr>
          <p:cNvPr id="6" name="Tijdelijke aanduiding voor inhoud 5"/>
          <p:cNvSpPr>
            <a:spLocks noGrp="1"/>
          </p:cNvSpPr>
          <p:nvPr>
            <p:ph idx="1"/>
          </p:nvPr>
        </p:nvSpPr>
        <p:spPr>
          <a:xfrm>
            <a:off x="467544" y="1316732"/>
            <a:ext cx="7620000" cy="5170388"/>
          </a:xfrm>
        </p:spPr>
        <p:txBody>
          <a:bodyPr/>
          <a:lstStyle/>
          <a:p>
            <a:pPr indent="-342900"/>
            <a:r>
              <a:rPr lang="nl-BE" sz="2600" dirty="0"/>
              <a:t>Instantievariabele score naar Bloodstream</a:t>
            </a:r>
          </a:p>
          <a:p>
            <a:endParaRPr lang="nl-BE" dirty="0"/>
          </a:p>
          <a:p>
            <a:endParaRPr lang="nl-BE" dirty="0"/>
          </a:p>
          <a:p>
            <a:pPr marL="0" indent="0">
              <a:buNone/>
            </a:pPr>
            <a:endParaRPr lang="nl-BE" dirty="0"/>
          </a:p>
          <a:p>
            <a:pPr indent="-342900">
              <a:spcBef>
                <a:spcPts val="4200"/>
              </a:spcBef>
            </a:pPr>
            <a:r>
              <a:rPr lang="nl-BE" sz="2600" dirty="0"/>
              <a:t>Score bij start op 0 zetten</a:t>
            </a:r>
          </a:p>
        </p:txBody>
      </p:sp>
      <p:sp>
        <p:nvSpPr>
          <p:cNvPr id="5" name="Tijdelijke aanduiding voor dianummer 4"/>
          <p:cNvSpPr>
            <a:spLocks noGrp="1"/>
          </p:cNvSpPr>
          <p:nvPr>
            <p:ph type="sldNum" sz="quarter" idx="12"/>
          </p:nvPr>
        </p:nvSpPr>
        <p:spPr>
          <a:xfrm>
            <a:off x="7086600" y="6487120"/>
            <a:ext cx="2057400" cy="365125"/>
          </a:xfrm>
        </p:spPr>
        <p:txBody>
          <a:bodyPr>
            <a:normAutofit/>
          </a:bodyPr>
          <a:lstStyle/>
          <a:p>
            <a:fld id="{07210566-7C4D-430B-A2F6-892CECDF45C3}" type="slidenum">
              <a:rPr lang="nl-BE" sz="1400" smtClean="0"/>
              <a:pPr/>
              <a:t>31</a:t>
            </a:fld>
            <a:endParaRPr lang="nl-BE" sz="140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925540"/>
            <a:ext cx="6552728" cy="2492606"/>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916832"/>
            <a:ext cx="7612274" cy="108012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547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p:cNvSpPr>
            <a:spLocks noGrp="1"/>
          </p:cNvSpPr>
          <p:nvPr>
            <p:ph type="title"/>
          </p:nvPr>
        </p:nvSpPr>
        <p:spPr>
          <a:xfrm>
            <a:off x="0" y="0"/>
            <a:ext cx="9144000" cy="850106"/>
          </a:xfrm>
        </p:spPr>
        <p:txBody>
          <a:bodyPr/>
          <a:lstStyle/>
          <a:p>
            <a:pPr algn="ctr"/>
            <a:r>
              <a:rPr lang="nl-BE" sz="4000" b="1" dirty="0">
                <a:solidFill>
                  <a:schemeClr val="accent3"/>
                </a:solidFill>
                <a:latin typeface="+mn-lt"/>
              </a:rPr>
              <a:t>Score in Bloodstream (wereld)</a:t>
            </a:r>
          </a:p>
        </p:txBody>
      </p:sp>
      <p:sp>
        <p:nvSpPr>
          <p:cNvPr id="6" name="Tijdelijke aanduiding voor inhoud 5"/>
          <p:cNvSpPr>
            <a:spLocks noGrp="1"/>
          </p:cNvSpPr>
          <p:nvPr>
            <p:ph idx="1"/>
          </p:nvPr>
        </p:nvSpPr>
        <p:spPr>
          <a:xfrm>
            <a:off x="323528" y="1220688"/>
            <a:ext cx="7620000" cy="4800600"/>
          </a:xfrm>
        </p:spPr>
        <p:txBody>
          <a:bodyPr/>
          <a:lstStyle/>
          <a:p>
            <a:pPr indent="-342900"/>
            <a:r>
              <a:rPr lang="nl-BE" sz="2600" dirty="0"/>
              <a:t>Methode toevoegen om score aan te passen:</a:t>
            </a:r>
          </a:p>
          <a:p>
            <a:endParaRPr lang="nl-BE" dirty="0"/>
          </a:p>
          <a:p>
            <a:endParaRPr lang="nl-BE" dirty="0"/>
          </a:p>
          <a:p>
            <a:endParaRPr lang="nl-BE" dirty="0"/>
          </a:p>
          <a:p>
            <a:endParaRPr lang="nl-BE" dirty="0"/>
          </a:p>
          <a:p>
            <a:endParaRPr lang="nl-BE" dirty="0"/>
          </a:p>
          <a:p>
            <a:endParaRPr lang="nl-BE" dirty="0"/>
          </a:p>
          <a:p>
            <a:pPr marL="361950" indent="-361950"/>
            <a:r>
              <a:rPr lang="nl-BE" sz="2600" dirty="0"/>
              <a:t>In </a:t>
            </a:r>
            <a:r>
              <a:rPr lang="nl-BE" sz="2600" dirty="0" err="1"/>
              <a:t>WhiteCell</a:t>
            </a:r>
            <a:r>
              <a:rPr lang="nl-BE" sz="2600" dirty="0"/>
              <a:t> methode </a:t>
            </a:r>
            <a:r>
              <a:rPr lang="nl-BE" sz="2600" dirty="0" err="1"/>
              <a:t>addScore</a:t>
            </a:r>
            <a:r>
              <a:rPr lang="nl-BE" sz="2600" dirty="0"/>
              <a:t> oproepen</a:t>
            </a:r>
          </a:p>
        </p:txBody>
      </p:sp>
      <p:sp>
        <p:nvSpPr>
          <p:cNvPr id="5" name="Tijdelijke aanduiding voor dianummer 4"/>
          <p:cNvSpPr>
            <a:spLocks noGrp="1"/>
          </p:cNvSpPr>
          <p:nvPr>
            <p:ph type="sldNum" sz="quarter" idx="12"/>
          </p:nvPr>
        </p:nvSpPr>
        <p:spPr>
          <a:xfrm>
            <a:off x="7086600" y="6486886"/>
            <a:ext cx="2057400" cy="365125"/>
          </a:xfrm>
        </p:spPr>
        <p:txBody>
          <a:bodyPr>
            <a:normAutofit/>
          </a:bodyPr>
          <a:lstStyle/>
          <a:p>
            <a:fld id="{07210566-7C4D-430B-A2F6-892CECDF45C3}" type="slidenum">
              <a:rPr lang="nl-BE" sz="1400" smtClean="0"/>
              <a:pPr/>
              <a:t>32</a:t>
            </a:fld>
            <a:endParaRPr lang="nl-BE" sz="140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773" y="1757723"/>
            <a:ext cx="6519683" cy="171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3"/>
          <p:cNvSpPr/>
          <p:nvPr/>
        </p:nvSpPr>
        <p:spPr>
          <a:xfrm>
            <a:off x="1149954" y="4878208"/>
            <a:ext cx="4752528" cy="990015"/>
          </a:xfrm>
          <a:prstGeom prst="rect">
            <a:avLst/>
          </a:prstGeom>
          <a:solidFill>
            <a:schemeClr val="bg1">
              <a:lumMod val="95000"/>
            </a:schemeClr>
          </a:solidFill>
          <a:ln>
            <a:solidFill>
              <a:schemeClr val="tx1"/>
            </a:solidFill>
          </a:ln>
        </p:spPr>
        <p:txBody>
          <a:bodyPr wrap="square">
            <a:spAutoFit/>
          </a:bodyPr>
          <a:lstStyle/>
          <a:p>
            <a:pPr>
              <a:lnSpc>
                <a:spcPts val="3500"/>
              </a:lnSpc>
            </a:pPr>
            <a:r>
              <a:rPr lang="en-US" sz="2400" b="1" dirty="0">
                <a:latin typeface="Consolas" pitchFamily="49" charset="0"/>
                <a:cs typeface="Consolas" pitchFamily="49" charset="0"/>
              </a:rPr>
              <a:t>World </a:t>
            </a:r>
            <a:r>
              <a:rPr lang="en-US" sz="2400" b="1" dirty="0" err="1">
                <a:latin typeface="Consolas" pitchFamily="49" charset="0"/>
                <a:cs typeface="Consolas" pitchFamily="49" charset="0"/>
              </a:rPr>
              <a:t>world</a:t>
            </a:r>
            <a:r>
              <a:rPr lang="en-US" sz="2400" b="1" dirty="0">
                <a:latin typeface="Consolas" pitchFamily="49" charset="0"/>
                <a:cs typeface="Consolas" pitchFamily="49" charset="0"/>
              </a:rPr>
              <a:t> = </a:t>
            </a:r>
            <a:r>
              <a:rPr lang="en-US" sz="2400" b="1" dirty="0" err="1">
                <a:latin typeface="Consolas" pitchFamily="49" charset="0"/>
                <a:cs typeface="Consolas" pitchFamily="49" charset="0"/>
              </a:rPr>
              <a:t>getWorld</a:t>
            </a:r>
            <a:r>
              <a:rPr lang="en-US" sz="2400" b="1" dirty="0">
                <a:latin typeface="Consolas" pitchFamily="49" charset="0"/>
                <a:cs typeface="Consolas" pitchFamily="49" charset="0"/>
              </a:rPr>
              <a:t>(); </a:t>
            </a:r>
          </a:p>
          <a:p>
            <a:pPr>
              <a:lnSpc>
                <a:spcPts val="3500"/>
              </a:lnSpc>
            </a:pPr>
            <a:r>
              <a:rPr lang="en-US" sz="2400" b="1" dirty="0" err="1">
                <a:latin typeface="Consolas" pitchFamily="49" charset="0"/>
                <a:cs typeface="Consolas" pitchFamily="49" charset="0"/>
              </a:rPr>
              <a:t>world.</a:t>
            </a:r>
            <a:r>
              <a:rPr lang="en-US" sz="2400" b="1" dirty="0" err="1">
                <a:solidFill>
                  <a:schemeClr val="accent2"/>
                </a:solidFill>
                <a:latin typeface="Consolas" pitchFamily="49" charset="0"/>
                <a:cs typeface="Consolas" pitchFamily="49" charset="0"/>
              </a:rPr>
              <a:t>addScore</a:t>
            </a:r>
            <a:r>
              <a:rPr lang="en-US" sz="2400" b="1" dirty="0">
                <a:latin typeface="Consolas" pitchFamily="49" charset="0"/>
                <a:cs typeface="Consolas" pitchFamily="49" charset="0"/>
              </a:rPr>
              <a:t>();</a:t>
            </a:r>
          </a:p>
        </p:txBody>
      </p:sp>
      <p:sp>
        <p:nvSpPr>
          <p:cNvPr id="12" name="Wolkvormige toelichting 11"/>
          <p:cNvSpPr/>
          <p:nvPr/>
        </p:nvSpPr>
        <p:spPr>
          <a:xfrm>
            <a:off x="4932040" y="5378479"/>
            <a:ext cx="3456384" cy="1296144"/>
          </a:xfrm>
          <a:prstGeom prst="cloudCallout">
            <a:avLst>
              <a:gd name="adj1" fmla="val -65014"/>
              <a:gd name="adj2" fmla="val -32200"/>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Font typeface="Wingdings" pitchFamily="2" charset="2"/>
              <a:buNone/>
            </a:pPr>
            <a:r>
              <a:rPr lang="en-US" sz="2800" dirty="0" err="1">
                <a:solidFill>
                  <a:schemeClr val="tx1"/>
                </a:solidFill>
              </a:rPr>
              <a:t>compileerfout</a:t>
            </a:r>
            <a:endParaRPr lang="en-US" sz="2800" dirty="0">
              <a:solidFill>
                <a:schemeClr val="tx1"/>
              </a:solidFill>
            </a:endParaRPr>
          </a:p>
        </p:txBody>
      </p:sp>
    </p:spTree>
    <p:extLst>
      <p:ext uri="{BB962C8B-B14F-4D97-AF65-F5344CB8AC3E}">
        <p14:creationId xmlns:p14="http://schemas.microsoft.com/office/powerpoint/2010/main" val="231957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p:nvPr/>
        </p:nvSpPr>
        <p:spPr>
          <a:xfrm>
            <a:off x="563030" y="1241661"/>
            <a:ext cx="4752528" cy="990015"/>
          </a:xfrm>
          <a:prstGeom prst="rect">
            <a:avLst/>
          </a:prstGeom>
          <a:solidFill>
            <a:schemeClr val="bg1">
              <a:lumMod val="95000"/>
            </a:schemeClr>
          </a:solidFill>
          <a:ln>
            <a:solidFill>
              <a:schemeClr val="tx1"/>
            </a:solidFill>
          </a:ln>
        </p:spPr>
        <p:txBody>
          <a:bodyPr wrap="square">
            <a:spAutoFit/>
          </a:bodyPr>
          <a:lstStyle/>
          <a:p>
            <a:pPr>
              <a:lnSpc>
                <a:spcPts val="3500"/>
              </a:lnSpc>
            </a:pPr>
            <a:r>
              <a:rPr lang="en-US" sz="2400" b="1" dirty="0">
                <a:latin typeface="Consolas" pitchFamily="49" charset="0"/>
                <a:cs typeface="Consolas" pitchFamily="49" charset="0"/>
              </a:rPr>
              <a:t>World </a:t>
            </a:r>
            <a:r>
              <a:rPr lang="en-US" sz="2400" b="1" dirty="0" err="1">
                <a:latin typeface="Consolas" pitchFamily="49" charset="0"/>
                <a:cs typeface="Consolas" pitchFamily="49" charset="0"/>
              </a:rPr>
              <a:t>world</a:t>
            </a:r>
            <a:r>
              <a:rPr lang="en-US" sz="2400" b="1" dirty="0">
                <a:latin typeface="Consolas" pitchFamily="49" charset="0"/>
                <a:cs typeface="Consolas" pitchFamily="49" charset="0"/>
              </a:rPr>
              <a:t> = </a:t>
            </a:r>
            <a:r>
              <a:rPr lang="en-US" sz="2400" b="1" dirty="0" err="1">
                <a:latin typeface="Consolas" pitchFamily="49" charset="0"/>
                <a:cs typeface="Consolas" pitchFamily="49" charset="0"/>
              </a:rPr>
              <a:t>getWorld</a:t>
            </a:r>
            <a:r>
              <a:rPr lang="en-US" sz="2400" b="1" dirty="0">
                <a:latin typeface="Consolas" pitchFamily="49" charset="0"/>
                <a:cs typeface="Consolas" pitchFamily="49" charset="0"/>
              </a:rPr>
              <a:t>(); </a:t>
            </a:r>
          </a:p>
          <a:p>
            <a:pPr>
              <a:lnSpc>
                <a:spcPts val="3500"/>
              </a:lnSpc>
            </a:pPr>
            <a:r>
              <a:rPr lang="en-US" sz="2400" b="1" dirty="0" err="1">
                <a:latin typeface="Consolas" pitchFamily="49" charset="0"/>
                <a:cs typeface="Consolas" pitchFamily="49" charset="0"/>
              </a:rPr>
              <a:t>world.</a:t>
            </a:r>
            <a:r>
              <a:rPr lang="en-US" sz="2400" b="1" dirty="0" err="1">
                <a:solidFill>
                  <a:schemeClr val="accent2"/>
                </a:solidFill>
                <a:latin typeface="Consolas" pitchFamily="49" charset="0"/>
                <a:cs typeface="Consolas" pitchFamily="49" charset="0"/>
              </a:rPr>
              <a:t>addScore</a:t>
            </a:r>
            <a:r>
              <a:rPr lang="en-US" sz="2400" b="1" dirty="0">
                <a:latin typeface="Consolas" pitchFamily="49" charset="0"/>
                <a:cs typeface="Consolas" pitchFamily="49" charset="0"/>
              </a:rPr>
              <a:t>();</a:t>
            </a:r>
          </a:p>
        </p:txBody>
      </p:sp>
      <p:sp>
        <p:nvSpPr>
          <p:cNvPr id="2" name="Titel 1"/>
          <p:cNvSpPr>
            <a:spLocks noGrp="1"/>
          </p:cNvSpPr>
          <p:nvPr>
            <p:ph type="title"/>
          </p:nvPr>
        </p:nvSpPr>
        <p:spPr>
          <a:xfrm>
            <a:off x="0" y="-14925"/>
            <a:ext cx="9144000" cy="930049"/>
          </a:xfrm>
        </p:spPr>
        <p:txBody>
          <a:bodyPr/>
          <a:lstStyle/>
          <a:p>
            <a:pPr algn="ctr"/>
            <a:r>
              <a:rPr lang="nl-BE" sz="4000" b="1" dirty="0">
                <a:solidFill>
                  <a:schemeClr val="accent3"/>
                </a:solidFill>
                <a:latin typeface="+mn-lt"/>
              </a:rPr>
              <a:t>Casten: probleemstelling</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33</a:t>
            </a:fld>
            <a:endParaRPr lang="nl-BE" sz="140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375931"/>
            <a:ext cx="2567236" cy="171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el 9"/>
          <p:cNvGraphicFramePr>
            <a:graphicFrameLocks noGrp="1"/>
          </p:cNvGraphicFramePr>
          <p:nvPr>
            <p:extLst>
              <p:ext uri="{D42A27DB-BD31-4B8C-83A1-F6EECF244321}">
                <p14:modId xmlns:p14="http://schemas.microsoft.com/office/powerpoint/2010/main" val="3279043853"/>
              </p:ext>
            </p:extLst>
          </p:nvPr>
        </p:nvGraphicFramePr>
        <p:xfrm>
          <a:off x="563030" y="2564904"/>
          <a:ext cx="4320480" cy="2317034"/>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tblGrid>
              <a:tr h="463934">
                <a:tc>
                  <a:txBody>
                    <a:bodyPr/>
                    <a:lstStyle/>
                    <a:p>
                      <a:r>
                        <a:rPr lang="nl-BE" sz="2800" dirty="0"/>
                        <a:t>Bloodstream</a:t>
                      </a:r>
                    </a:p>
                  </a:txBody>
                  <a:tcPr marL="381589" marR="381589"/>
                </a:tc>
                <a:extLst>
                  <a:ext uri="{0D108BD9-81ED-4DB2-BD59-A6C34878D82A}">
                    <a16:rowId xmlns:a16="http://schemas.microsoft.com/office/drawing/2014/main" val="10000"/>
                  </a:ext>
                </a:extLst>
              </a:tr>
              <a:tr h="472014">
                <a:tc>
                  <a:txBody>
                    <a:bodyPr/>
                    <a:lstStyle/>
                    <a:p>
                      <a:pPr>
                        <a:buFont typeface="Tw Cen MT" pitchFamily="34" charset="0"/>
                        <a:buNone/>
                      </a:pPr>
                      <a:r>
                        <a:rPr lang="en-US" sz="2400" dirty="0" err="1"/>
                        <a:t>int</a:t>
                      </a:r>
                      <a:r>
                        <a:rPr lang="en-US" sz="2400" dirty="0"/>
                        <a:t> score</a:t>
                      </a:r>
                    </a:p>
                  </a:txBody>
                  <a:tcPr marL="381589" marR="381589"/>
                </a:tc>
                <a:extLst>
                  <a:ext uri="{0D108BD9-81ED-4DB2-BD59-A6C34878D82A}">
                    <a16:rowId xmlns:a16="http://schemas.microsoft.com/office/drawing/2014/main" val="10001"/>
                  </a:ext>
                </a:extLst>
              </a:tr>
              <a:tr h="503900">
                <a:tc>
                  <a:txBody>
                    <a:bodyPr/>
                    <a:lstStyle/>
                    <a:p>
                      <a:pPr>
                        <a:buFont typeface="Tw Cen MT" pitchFamily="34" charset="0"/>
                        <a:buNone/>
                      </a:pPr>
                      <a:r>
                        <a:rPr lang="en-US" sz="2400" dirty="0"/>
                        <a:t>+ Bloodstream()</a:t>
                      </a:r>
                    </a:p>
                  </a:txBody>
                  <a:tcPr marL="381589" marR="381589"/>
                </a:tc>
                <a:extLst>
                  <a:ext uri="{0D108BD9-81ED-4DB2-BD59-A6C34878D82A}">
                    <a16:rowId xmlns:a16="http://schemas.microsoft.com/office/drawing/2014/main" val="10002"/>
                  </a:ext>
                </a:extLst>
              </a:tr>
              <a:tr h="616186">
                <a:tc>
                  <a:txBody>
                    <a:bodyPr/>
                    <a:lstStyle/>
                    <a:p>
                      <a:pPr>
                        <a:buFont typeface="Tw Cen MT" pitchFamily="34" charset="0"/>
                        <a:buNone/>
                      </a:pPr>
                      <a:r>
                        <a:rPr lang="en-US" sz="2400" baseline="0" dirty="0"/>
                        <a:t>+ void </a:t>
                      </a:r>
                      <a:r>
                        <a:rPr lang="en-US" sz="2400" baseline="0" dirty="0" err="1"/>
                        <a:t>addScore</a:t>
                      </a:r>
                      <a:r>
                        <a:rPr lang="en-US" sz="2400" baseline="0" dirty="0"/>
                        <a:t>()</a:t>
                      </a:r>
                    </a:p>
                    <a:p>
                      <a:pPr>
                        <a:buFont typeface="Tw Cen MT" pitchFamily="34" charset="0"/>
                        <a:buNone/>
                      </a:pPr>
                      <a:r>
                        <a:rPr lang="en-US" sz="2400" baseline="0" dirty="0"/>
                        <a:t>…</a:t>
                      </a:r>
                      <a:endParaRPr lang="en-US" sz="2400" dirty="0"/>
                    </a:p>
                  </a:txBody>
                  <a:tcPr marL="381589" marR="381589"/>
                </a:tc>
                <a:extLst>
                  <a:ext uri="{0D108BD9-81ED-4DB2-BD59-A6C34878D82A}">
                    <a16:rowId xmlns:a16="http://schemas.microsoft.com/office/drawing/2014/main" val="10003"/>
                  </a:ext>
                </a:extLst>
              </a:tr>
            </a:tbl>
          </a:graphicData>
        </a:graphic>
      </p:graphicFrame>
      <p:sp>
        <p:nvSpPr>
          <p:cNvPr id="11" name="Tekstvak 10"/>
          <p:cNvSpPr txBox="1"/>
          <p:nvPr/>
        </p:nvSpPr>
        <p:spPr>
          <a:xfrm>
            <a:off x="5004048" y="3244341"/>
            <a:ext cx="3384376" cy="1449884"/>
          </a:xfrm>
          <a:prstGeom prst="rect">
            <a:avLst/>
          </a:prstGeom>
          <a:noFill/>
        </p:spPr>
        <p:txBody>
          <a:bodyPr wrap="square" rtlCol="0">
            <a:spAutoFit/>
          </a:bodyPr>
          <a:lstStyle/>
          <a:p>
            <a:pPr>
              <a:lnSpc>
                <a:spcPts val="3600"/>
              </a:lnSpc>
            </a:pPr>
            <a:r>
              <a:rPr lang="nl-BE" sz="2600" dirty="0"/>
              <a:t>Bloodstream erft methodes van World, maar </a:t>
            </a:r>
            <a:r>
              <a:rPr lang="nl-BE" sz="2600" b="1" dirty="0"/>
              <a:t>NIET</a:t>
            </a:r>
            <a:r>
              <a:rPr lang="nl-BE" sz="2600" dirty="0"/>
              <a:t> omgekeerd</a:t>
            </a:r>
          </a:p>
        </p:txBody>
      </p:sp>
      <p:sp>
        <p:nvSpPr>
          <p:cNvPr id="13" name="Vermenigvuldigen 12"/>
          <p:cNvSpPr/>
          <p:nvPr/>
        </p:nvSpPr>
        <p:spPr>
          <a:xfrm>
            <a:off x="878642" y="1535695"/>
            <a:ext cx="1440160" cy="864096"/>
          </a:xfrm>
          <a:prstGeom prst="mathMultiply">
            <a:avLst>
              <a:gd name="adj1" fmla="val 4903"/>
            </a:avLst>
          </a:prstGeom>
          <a:solidFill>
            <a:schemeClr val="accent2">
              <a:alpha val="69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extBox 3"/>
          <p:cNvSpPr txBox="1"/>
          <p:nvPr/>
        </p:nvSpPr>
        <p:spPr>
          <a:xfrm>
            <a:off x="1187624" y="5078667"/>
            <a:ext cx="7001737" cy="1631216"/>
          </a:xfrm>
          <a:prstGeom prst="rect">
            <a:avLst/>
          </a:prstGeom>
          <a:noFill/>
          <a:ln w="28575">
            <a:solidFill>
              <a:schemeClr val="accent2"/>
            </a:solidFill>
          </a:ln>
        </p:spPr>
        <p:txBody>
          <a:bodyPr wrap="square" rtlCol="0">
            <a:spAutoFit/>
          </a:bodyPr>
          <a:lstStyle/>
          <a:p>
            <a:pPr>
              <a:lnSpc>
                <a:spcPts val="4000"/>
              </a:lnSpc>
              <a:buClr>
                <a:schemeClr val="accent2"/>
              </a:buClr>
            </a:pPr>
            <a:r>
              <a:rPr lang="en-US" sz="2600" i="1" dirty="0" err="1"/>
              <a:t>addScore</a:t>
            </a:r>
            <a:r>
              <a:rPr lang="en-US" sz="2600" i="1" dirty="0"/>
              <a:t>() </a:t>
            </a:r>
            <a:r>
              <a:rPr lang="en-US" sz="2600" dirty="0" err="1"/>
              <a:t>kan</a:t>
            </a:r>
            <a:r>
              <a:rPr lang="en-US" sz="2600" dirty="0"/>
              <a:t> </a:t>
            </a:r>
            <a:r>
              <a:rPr lang="en-US" sz="2600" dirty="0" err="1"/>
              <a:t>enkel</a:t>
            </a:r>
            <a:r>
              <a:rPr lang="en-US" sz="2600" dirty="0"/>
              <a:t> </a:t>
            </a:r>
            <a:r>
              <a:rPr lang="en-US" sz="2600" dirty="0" err="1"/>
              <a:t>opgeroepen</a:t>
            </a:r>
            <a:r>
              <a:rPr lang="en-US" sz="2600" dirty="0"/>
              <a:t> </a:t>
            </a:r>
            <a:r>
              <a:rPr lang="en-US" sz="2600" dirty="0" err="1"/>
              <a:t>worden</a:t>
            </a:r>
            <a:r>
              <a:rPr lang="en-US" sz="2600" dirty="0"/>
              <a:t> op </a:t>
            </a:r>
            <a:r>
              <a:rPr lang="en-US" sz="2600" dirty="0" err="1"/>
              <a:t>een</a:t>
            </a:r>
            <a:r>
              <a:rPr lang="en-US" sz="2600" dirty="0"/>
              <a:t> object van de </a:t>
            </a:r>
            <a:r>
              <a:rPr lang="en-US" sz="2600" dirty="0" err="1"/>
              <a:t>klasse</a:t>
            </a:r>
            <a:r>
              <a:rPr lang="en-US" sz="2600" dirty="0"/>
              <a:t> </a:t>
            </a:r>
            <a:r>
              <a:rPr lang="en-US" sz="2600" i="1" dirty="0"/>
              <a:t>Bloodstream</a:t>
            </a:r>
            <a:r>
              <a:rPr lang="en-US" sz="2600" dirty="0"/>
              <a:t>, NIET op </a:t>
            </a:r>
            <a:r>
              <a:rPr lang="en-US" sz="2600" dirty="0" err="1"/>
              <a:t>een</a:t>
            </a:r>
            <a:r>
              <a:rPr lang="en-US" sz="2600" dirty="0"/>
              <a:t> object van de </a:t>
            </a:r>
            <a:r>
              <a:rPr lang="en-US" sz="2600" dirty="0" err="1"/>
              <a:t>klasse</a:t>
            </a:r>
            <a:r>
              <a:rPr lang="en-US" sz="2600" dirty="0"/>
              <a:t> </a:t>
            </a:r>
            <a:r>
              <a:rPr lang="en-US" sz="2600" i="1" dirty="0"/>
              <a:t>World</a:t>
            </a:r>
            <a:r>
              <a:rPr lang="en-US" sz="2600" dirty="0"/>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74" y="5208475"/>
            <a:ext cx="5429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91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additive="base">
                                        <p:cTn id="20"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2">
                                            <p:txEl>
                                              <p:pRg st="1" end="1"/>
                                            </p:txEl>
                                          </p:spTgt>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4"/>
                                        </p:tgtEl>
                                        <p:attrNameLst>
                                          <p:attrName>style.visibility</p:attrName>
                                        </p:attrNameLst>
                                      </p:cBhvr>
                                      <p:to>
                                        <p:strVal val="visible"/>
                                      </p:to>
                                    </p:set>
                                    <p:anim calcmode="lin" valueType="num">
                                      <p:cBhvr additive="base">
                                        <p:cTn id="31" dur="500" fill="hold"/>
                                        <p:tgtEl>
                                          <p:spTgt spid="8194"/>
                                        </p:tgtEl>
                                        <p:attrNameLst>
                                          <p:attrName>ppt_x</p:attrName>
                                        </p:attrNameLst>
                                      </p:cBhvr>
                                      <p:tavLst>
                                        <p:tav tm="0">
                                          <p:val>
                                            <p:strVal val="#ppt_x"/>
                                          </p:val>
                                        </p:tav>
                                        <p:tav tm="100000">
                                          <p:val>
                                            <p:strVal val="#ppt_x"/>
                                          </p:val>
                                        </p:tav>
                                      </p:tavLst>
                                    </p:anim>
                                    <p:anim calcmode="lin" valueType="num">
                                      <p:cBhvr additive="base">
                                        <p:cTn id="3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0"/>
            <a:ext cx="9144000" cy="868760"/>
          </a:xfrm>
        </p:spPr>
        <p:txBody>
          <a:bodyPr>
            <a:noAutofit/>
          </a:bodyPr>
          <a:lstStyle/>
          <a:p>
            <a:pPr algn="ctr"/>
            <a:r>
              <a:rPr lang="en-US" sz="4000" b="1" dirty="0" err="1">
                <a:solidFill>
                  <a:schemeClr val="accent3"/>
                </a:solidFill>
                <a:latin typeface="+mn-lt"/>
              </a:rPr>
              <a:t>Casten</a:t>
            </a:r>
            <a:r>
              <a:rPr lang="en-US" sz="4000" b="1" dirty="0">
                <a:solidFill>
                  <a:schemeClr val="accent3"/>
                </a:solidFill>
                <a:latin typeface="+mn-lt"/>
              </a:rPr>
              <a:t>: </a:t>
            </a:r>
            <a:r>
              <a:rPr lang="en-US" sz="4000" b="1" dirty="0" err="1">
                <a:solidFill>
                  <a:schemeClr val="accent3"/>
                </a:solidFill>
                <a:latin typeface="+mn-lt"/>
              </a:rPr>
              <a:t>verklaring</a:t>
            </a:r>
            <a:endParaRPr lang="en-US" sz="4000" b="1" dirty="0">
              <a:solidFill>
                <a:schemeClr val="accent3"/>
              </a:solidFill>
              <a:latin typeface="+mn-lt"/>
            </a:endParaRPr>
          </a:p>
        </p:txBody>
      </p:sp>
      <p:sp>
        <p:nvSpPr>
          <p:cNvPr id="16" name="Tijdelijke aanduiding voor inhoud 15"/>
          <p:cNvSpPr>
            <a:spLocks noGrp="1"/>
          </p:cNvSpPr>
          <p:nvPr>
            <p:ph idx="1"/>
          </p:nvPr>
        </p:nvSpPr>
        <p:spPr>
          <a:xfrm>
            <a:off x="179512" y="3645024"/>
            <a:ext cx="8136904" cy="1152128"/>
          </a:xfrm>
        </p:spPr>
        <p:txBody>
          <a:bodyPr>
            <a:noAutofit/>
          </a:bodyPr>
          <a:lstStyle/>
          <a:p>
            <a:pPr marL="114300" indent="0">
              <a:lnSpc>
                <a:spcPts val="4000"/>
              </a:lnSpc>
              <a:spcBef>
                <a:spcPts val="1200"/>
              </a:spcBef>
              <a:buNone/>
            </a:pPr>
            <a:r>
              <a:rPr lang="nl-BE" sz="2800" dirty="0"/>
              <a:t>Variabele </a:t>
            </a:r>
            <a:r>
              <a:rPr lang="nl-BE" sz="2400" b="1" dirty="0" err="1">
                <a:latin typeface="Consolas" pitchFamily="49" charset="0"/>
                <a:cs typeface="Consolas" pitchFamily="49" charset="0"/>
              </a:rPr>
              <a:t>world</a:t>
            </a:r>
            <a:r>
              <a:rPr lang="nl-BE" sz="2800" dirty="0"/>
              <a:t> is van type </a:t>
            </a:r>
            <a:r>
              <a:rPr lang="nl-BE" sz="2800" i="1" dirty="0"/>
              <a:t>World</a:t>
            </a:r>
            <a:r>
              <a:rPr lang="nl-BE" sz="2800" dirty="0"/>
              <a:t>, </a:t>
            </a:r>
            <a:r>
              <a:rPr lang="nl-BE" sz="2800" b="1" dirty="0">
                <a:solidFill>
                  <a:schemeClr val="accent4"/>
                </a:solidFill>
              </a:rPr>
              <a:t>maar bevat een referentie naar een object van het type </a:t>
            </a:r>
            <a:r>
              <a:rPr lang="nl-BE" sz="2800" b="1" i="1" dirty="0">
                <a:solidFill>
                  <a:schemeClr val="accent4"/>
                </a:solidFill>
              </a:rPr>
              <a:t>Bloodstream</a:t>
            </a:r>
            <a:r>
              <a:rPr lang="nl-BE" sz="2800" i="1" dirty="0"/>
              <a:t>.</a:t>
            </a:r>
          </a:p>
        </p:txBody>
      </p:sp>
      <p:sp>
        <p:nvSpPr>
          <p:cNvPr id="19" name="Tijdelijke aanduiding voor dianummer 18"/>
          <p:cNvSpPr>
            <a:spLocks noGrp="1"/>
          </p:cNvSpPr>
          <p:nvPr>
            <p:ph type="sldNum" sz="quarter" idx="12"/>
          </p:nvPr>
        </p:nvSpPr>
        <p:spPr>
          <a:xfrm>
            <a:off x="7086600" y="6492875"/>
            <a:ext cx="2057400" cy="365125"/>
          </a:xfrm>
        </p:spPr>
        <p:txBody>
          <a:bodyPr>
            <a:normAutofit/>
          </a:bodyPr>
          <a:lstStyle/>
          <a:p>
            <a:fld id="{AEC58476-4206-4F88-8602-EE8C7323819B}" type="slidenum">
              <a:rPr lang="nl-NL" sz="1400" smtClean="0"/>
              <a:pPr/>
              <a:t>34</a:t>
            </a:fld>
            <a:endParaRPr lang="nl-NL" sz="1400"/>
          </a:p>
        </p:txBody>
      </p:sp>
      <p:sp>
        <p:nvSpPr>
          <p:cNvPr id="8" name="Rectangle 3"/>
          <p:cNvSpPr/>
          <p:nvPr/>
        </p:nvSpPr>
        <p:spPr>
          <a:xfrm>
            <a:off x="395536" y="1253655"/>
            <a:ext cx="4824536" cy="461665"/>
          </a:xfrm>
          <a:prstGeom prst="rect">
            <a:avLst/>
          </a:prstGeom>
          <a:solidFill>
            <a:schemeClr val="bg1">
              <a:lumMod val="95000"/>
            </a:schemeClr>
          </a:solidFill>
          <a:ln>
            <a:solidFill>
              <a:schemeClr val="tx1"/>
            </a:solidFill>
          </a:ln>
        </p:spPr>
        <p:txBody>
          <a:bodyPr wrap="square">
            <a:spAutoFit/>
          </a:bodyPr>
          <a:lstStyle/>
          <a:p>
            <a:r>
              <a:rPr lang="en-US" sz="2400" b="1" dirty="0">
                <a:latin typeface="Consolas" pitchFamily="49" charset="0"/>
                <a:cs typeface="Consolas" pitchFamily="49" charset="0"/>
              </a:rPr>
              <a:t>World </a:t>
            </a:r>
            <a:r>
              <a:rPr lang="en-US" sz="2400" b="1" dirty="0" err="1">
                <a:latin typeface="Consolas" pitchFamily="49" charset="0"/>
                <a:cs typeface="Consolas" pitchFamily="49" charset="0"/>
              </a:rPr>
              <a:t>world</a:t>
            </a:r>
            <a:r>
              <a:rPr lang="en-US" sz="2400" b="1" dirty="0">
                <a:latin typeface="Consolas" pitchFamily="49" charset="0"/>
                <a:cs typeface="Consolas" pitchFamily="49" charset="0"/>
              </a:rPr>
              <a:t> = </a:t>
            </a:r>
            <a:r>
              <a:rPr lang="en-US" sz="2400" b="1" dirty="0" err="1">
                <a:latin typeface="Consolas" pitchFamily="49" charset="0"/>
                <a:cs typeface="Consolas" pitchFamily="49" charset="0"/>
              </a:rPr>
              <a:t>getWorld</a:t>
            </a:r>
            <a:r>
              <a:rPr lang="en-US" sz="2400" b="1" dirty="0">
                <a:latin typeface="Consolas" pitchFamily="49" charset="0"/>
                <a:cs typeface="Consolas" pitchFamily="49" charset="0"/>
              </a:rPr>
              <a:t>(); </a:t>
            </a:r>
          </a:p>
        </p:txBody>
      </p:sp>
      <p:graphicFrame>
        <p:nvGraphicFramePr>
          <p:cNvPr id="14" name="Tabel 13"/>
          <p:cNvGraphicFramePr>
            <a:graphicFrameLocks noGrp="1"/>
          </p:cNvGraphicFramePr>
          <p:nvPr>
            <p:extLst>
              <p:ext uri="{D42A27DB-BD31-4B8C-83A1-F6EECF244321}">
                <p14:modId xmlns:p14="http://schemas.microsoft.com/office/powerpoint/2010/main" val="2278654728"/>
              </p:ext>
            </p:extLst>
          </p:nvPr>
        </p:nvGraphicFramePr>
        <p:xfrm>
          <a:off x="5076056" y="2128743"/>
          <a:ext cx="3240360" cy="1093081"/>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0000"/>
                    </a:ext>
                  </a:extLst>
                </a:gridCol>
              </a:tblGrid>
              <a:tr h="0">
                <a:tc>
                  <a:txBody>
                    <a:bodyPr/>
                    <a:lstStyle/>
                    <a:p>
                      <a:r>
                        <a:rPr lang="nl-BE" sz="2800" dirty="0"/>
                        <a:t>Actor</a:t>
                      </a:r>
                    </a:p>
                  </a:txBody>
                  <a:tcPr marL="381589" marR="381589">
                    <a:solidFill>
                      <a:schemeClr val="accent1"/>
                    </a:solidFill>
                  </a:tcPr>
                </a:tc>
                <a:extLst>
                  <a:ext uri="{0D108BD9-81ED-4DB2-BD59-A6C34878D82A}">
                    <a16:rowId xmlns:a16="http://schemas.microsoft.com/office/drawing/2014/main" val="10000"/>
                  </a:ext>
                </a:extLst>
              </a:tr>
              <a:tr h="574921">
                <a:tc>
                  <a:txBody>
                    <a:bodyPr/>
                    <a:lstStyle/>
                    <a:p>
                      <a:pPr>
                        <a:buFont typeface="Tw Cen MT" pitchFamily="34" charset="0"/>
                        <a:buNone/>
                      </a:pPr>
                      <a:r>
                        <a:rPr lang="en-US" sz="2400" dirty="0"/>
                        <a:t>+ World </a:t>
                      </a:r>
                      <a:r>
                        <a:rPr lang="en-US" sz="2400" dirty="0" err="1"/>
                        <a:t>getWorld</a:t>
                      </a:r>
                      <a:r>
                        <a:rPr lang="en-US" sz="2400" dirty="0"/>
                        <a:t>()</a:t>
                      </a:r>
                    </a:p>
                  </a:txBody>
                  <a:tcPr marL="381589" marR="381589">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3" name="Wolkvormige toelichting 12"/>
          <p:cNvSpPr/>
          <p:nvPr/>
        </p:nvSpPr>
        <p:spPr>
          <a:xfrm>
            <a:off x="827584" y="2060848"/>
            <a:ext cx="3312368" cy="1133080"/>
          </a:xfrm>
          <a:prstGeom prst="cloudCallout">
            <a:avLst>
              <a:gd name="adj1" fmla="val 84297"/>
              <a:gd name="adj2" fmla="val 26532"/>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4000"/>
              </a:lnSpc>
              <a:buFont typeface="Wingdings" pitchFamily="2" charset="2"/>
              <a:buNone/>
            </a:pPr>
            <a:r>
              <a:rPr lang="en-US" sz="2800" dirty="0" err="1">
                <a:solidFill>
                  <a:schemeClr val="tx1"/>
                </a:solidFill>
              </a:rPr>
              <a:t>returntype</a:t>
            </a:r>
            <a:r>
              <a:rPr lang="en-US" sz="2800" dirty="0">
                <a:solidFill>
                  <a:schemeClr val="tx1"/>
                </a:solidFill>
              </a:rPr>
              <a:t> is</a:t>
            </a:r>
            <a:br>
              <a:rPr lang="en-US" sz="2800" dirty="0">
                <a:solidFill>
                  <a:schemeClr val="tx1"/>
                </a:solidFill>
              </a:rPr>
            </a:br>
            <a:r>
              <a:rPr lang="en-US" sz="2800" b="1" i="1" dirty="0">
                <a:solidFill>
                  <a:schemeClr val="tx1"/>
                </a:solidFill>
              </a:rPr>
              <a:t>World</a:t>
            </a:r>
          </a:p>
        </p:txBody>
      </p:sp>
      <p:sp>
        <p:nvSpPr>
          <p:cNvPr id="17" name="Rectangle 3"/>
          <p:cNvSpPr/>
          <p:nvPr/>
        </p:nvSpPr>
        <p:spPr>
          <a:xfrm>
            <a:off x="1152700" y="5411011"/>
            <a:ext cx="5688632" cy="461665"/>
          </a:xfrm>
          <a:prstGeom prst="rect">
            <a:avLst/>
          </a:prstGeom>
          <a:solidFill>
            <a:schemeClr val="bg1">
              <a:lumMod val="95000"/>
            </a:schemeClr>
          </a:solidFill>
          <a:ln>
            <a:solidFill>
              <a:schemeClr val="tx1"/>
            </a:solidFill>
          </a:ln>
        </p:spPr>
        <p:txBody>
          <a:bodyPr wrap="square">
            <a:spAutoFit/>
          </a:bodyPr>
          <a:lstStyle/>
          <a:p>
            <a:r>
              <a:rPr lang="en-US" sz="2400" b="1" dirty="0">
                <a:latin typeface="Consolas" pitchFamily="49" charset="0"/>
                <a:cs typeface="Consolas" pitchFamily="49" charset="0"/>
              </a:rPr>
              <a:t>Bloodstream world = </a:t>
            </a:r>
            <a:r>
              <a:rPr lang="en-US" sz="2400" b="1" dirty="0" err="1">
                <a:latin typeface="Consolas" pitchFamily="49" charset="0"/>
                <a:cs typeface="Consolas" pitchFamily="49" charset="0"/>
              </a:rPr>
              <a:t>getWorld</a:t>
            </a:r>
            <a:r>
              <a:rPr lang="en-US" sz="2400" b="1" dirty="0">
                <a:latin typeface="Consolas" pitchFamily="49" charset="0"/>
                <a:cs typeface="Consolas" pitchFamily="49" charset="0"/>
              </a:rPr>
              <a:t>(); </a:t>
            </a:r>
          </a:p>
        </p:txBody>
      </p:sp>
      <p:sp>
        <p:nvSpPr>
          <p:cNvPr id="21" name="Vermenigvuldigen 20"/>
          <p:cNvSpPr/>
          <p:nvPr/>
        </p:nvSpPr>
        <p:spPr>
          <a:xfrm>
            <a:off x="3276936" y="5209795"/>
            <a:ext cx="1440160" cy="864096"/>
          </a:xfrm>
          <a:prstGeom prst="mathMultiply">
            <a:avLst>
              <a:gd name="adj1" fmla="val 4903"/>
            </a:avLst>
          </a:prstGeom>
          <a:solidFill>
            <a:schemeClr val="accent2">
              <a:alpha val="69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50794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280"/>
          </a:xfrm>
        </p:spPr>
        <p:txBody>
          <a:bodyPr>
            <a:noAutofit/>
          </a:bodyPr>
          <a:lstStyle/>
          <a:p>
            <a:r>
              <a:rPr lang="en-US" sz="4000" b="1" dirty="0">
                <a:solidFill>
                  <a:schemeClr val="accent3"/>
                </a:solidFill>
                <a:latin typeface="+mn-lt"/>
              </a:rPr>
              <a:t>     </a:t>
            </a:r>
            <a:r>
              <a:rPr lang="en-US" sz="4000" b="1" dirty="0" err="1">
                <a:solidFill>
                  <a:schemeClr val="accent3"/>
                </a:solidFill>
                <a:latin typeface="+mn-lt"/>
              </a:rPr>
              <a:t>Casten</a:t>
            </a:r>
            <a:r>
              <a:rPr lang="en-US" sz="4000" b="1" dirty="0">
                <a:solidFill>
                  <a:schemeClr val="accent3"/>
                </a:solidFill>
                <a:latin typeface="+mn-lt"/>
              </a:rPr>
              <a:t>: de </a:t>
            </a:r>
            <a:r>
              <a:rPr lang="en-US" sz="4000" b="1" dirty="0" err="1">
                <a:solidFill>
                  <a:schemeClr val="accent3"/>
                </a:solidFill>
                <a:latin typeface="+mn-lt"/>
              </a:rPr>
              <a:t>oplossing</a:t>
            </a:r>
            <a:endParaRPr lang="en-US" sz="4000" b="1" dirty="0">
              <a:solidFill>
                <a:schemeClr val="accent3"/>
              </a:solidFill>
              <a:latin typeface="+mn-lt"/>
            </a:endParaRPr>
          </a:p>
        </p:txBody>
      </p:sp>
      <p:sp>
        <p:nvSpPr>
          <p:cNvPr id="19" name="Tijdelijke aanduiding voor dianummer 18"/>
          <p:cNvSpPr>
            <a:spLocks noGrp="1"/>
          </p:cNvSpPr>
          <p:nvPr>
            <p:ph type="sldNum" sz="quarter" idx="12"/>
          </p:nvPr>
        </p:nvSpPr>
        <p:spPr>
          <a:xfrm>
            <a:off x="7086600" y="6492875"/>
            <a:ext cx="2057400" cy="365125"/>
          </a:xfrm>
        </p:spPr>
        <p:txBody>
          <a:bodyPr>
            <a:normAutofit/>
          </a:bodyPr>
          <a:lstStyle/>
          <a:p>
            <a:fld id="{AEC58476-4206-4F88-8602-EE8C7323819B}" type="slidenum">
              <a:rPr lang="nl-NL" sz="1400" smtClean="0"/>
              <a:pPr/>
              <a:t>35</a:t>
            </a:fld>
            <a:endParaRPr lang="nl-NL" sz="1400"/>
          </a:p>
        </p:txBody>
      </p:sp>
      <p:sp>
        <p:nvSpPr>
          <p:cNvPr id="11" name="TextBox 3"/>
          <p:cNvSpPr txBox="1"/>
          <p:nvPr/>
        </p:nvSpPr>
        <p:spPr>
          <a:xfrm>
            <a:off x="277595" y="2852936"/>
            <a:ext cx="7926570" cy="2375009"/>
          </a:xfrm>
          <a:prstGeom prst="rect">
            <a:avLst/>
          </a:prstGeom>
          <a:noFill/>
        </p:spPr>
        <p:txBody>
          <a:bodyPr wrap="square" rtlCol="0">
            <a:spAutoFit/>
          </a:bodyPr>
          <a:lstStyle/>
          <a:p>
            <a:pPr marL="354013" indent="-354013">
              <a:lnSpc>
                <a:spcPts val="4000"/>
              </a:lnSpc>
              <a:spcBef>
                <a:spcPts val="1200"/>
              </a:spcBef>
              <a:buClr>
                <a:schemeClr val="tx1"/>
              </a:buClr>
              <a:buFont typeface="Arial" pitchFamily="34" charset="0"/>
              <a:buChar char="•"/>
            </a:pPr>
            <a:r>
              <a:rPr lang="en-US" sz="2600" dirty="0"/>
              <a:t>Kan </a:t>
            </a:r>
            <a:r>
              <a:rPr lang="en-US" sz="2600" dirty="0" err="1"/>
              <a:t>enkel</a:t>
            </a:r>
            <a:r>
              <a:rPr lang="en-US" sz="2600" dirty="0"/>
              <a:t> </a:t>
            </a:r>
            <a:r>
              <a:rPr lang="en-US" sz="2600" dirty="0" err="1"/>
              <a:t>naar</a:t>
            </a:r>
            <a:r>
              <a:rPr lang="en-US" sz="2600" dirty="0"/>
              <a:t> </a:t>
            </a:r>
            <a:r>
              <a:rPr lang="en-US" sz="2600" b="1" dirty="0" err="1">
                <a:solidFill>
                  <a:schemeClr val="accent4"/>
                </a:solidFill>
              </a:rPr>
              <a:t>subklassen</a:t>
            </a:r>
            <a:r>
              <a:rPr lang="en-US" sz="2600" dirty="0"/>
              <a:t> van                                              het  basis-</a:t>
            </a:r>
            <a:r>
              <a:rPr lang="en-US" sz="2600" dirty="0" err="1"/>
              <a:t>returntype</a:t>
            </a:r>
            <a:r>
              <a:rPr lang="en-US" sz="2600" dirty="0"/>
              <a:t>.</a:t>
            </a:r>
          </a:p>
          <a:p>
            <a:pPr marL="354013" indent="-354013">
              <a:lnSpc>
                <a:spcPts val="4000"/>
              </a:lnSpc>
              <a:spcBef>
                <a:spcPts val="1800"/>
              </a:spcBef>
              <a:buClr>
                <a:schemeClr val="tx1"/>
              </a:buClr>
              <a:buFont typeface="Arial" pitchFamily="34" charset="0"/>
              <a:buChar char="•"/>
            </a:pPr>
            <a:r>
              <a:rPr lang="en-US" sz="2600" dirty="0"/>
              <a:t>Type van de </a:t>
            </a:r>
            <a:r>
              <a:rPr lang="en-US" sz="2600" dirty="0" err="1"/>
              <a:t>variabele</a:t>
            </a:r>
            <a:r>
              <a:rPr lang="en-US" sz="2600" dirty="0"/>
              <a:t>                                                                              is nu </a:t>
            </a:r>
            <a:r>
              <a:rPr lang="en-US" sz="2600" b="1" i="1" dirty="0"/>
              <a:t>Bloodstream</a:t>
            </a:r>
            <a:endParaRPr lang="en-US" sz="2600" i="1" dirty="0"/>
          </a:p>
        </p:txBody>
      </p:sp>
      <p:sp>
        <p:nvSpPr>
          <p:cNvPr id="8" name="Rectangle 3"/>
          <p:cNvSpPr/>
          <p:nvPr/>
        </p:nvSpPr>
        <p:spPr>
          <a:xfrm>
            <a:off x="389846" y="1700808"/>
            <a:ext cx="7848016" cy="990015"/>
          </a:xfrm>
          <a:prstGeom prst="rect">
            <a:avLst/>
          </a:prstGeom>
          <a:solidFill>
            <a:schemeClr val="bg1">
              <a:lumMod val="95000"/>
            </a:schemeClr>
          </a:solidFill>
          <a:ln>
            <a:solidFill>
              <a:schemeClr val="tx2"/>
            </a:solidFill>
          </a:ln>
        </p:spPr>
        <p:txBody>
          <a:bodyPr wrap="square">
            <a:spAutoFit/>
          </a:bodyPr>
          <a:lstStyle/>
          <a:p>
            <a:pPr>
              <a:lnSpc>
                <a:spcPts val="3500"/>
              </a:lnSpc>
            </a:pPr>
            <a:r>
              <a:rPr lang="en-US" sz="2400" b="1" dirty="0">
                <a:latin typeface="Consolas" pitchFamily="49" charset="0"/>
                <a:cs typeface="Consolas" pitchFamily="49" charset="0"/>
              </a:rPr>
              <a:t>Bloodstream world = </a:t>
            </a:r>
            <a:r>
              <a:rPr lang="en-US" sz="2400" b="1" dirty="0">
                <a:solidFill>
                  <a:schemeClr val="accent2"/>
                </a:solidFill>
                <a:latin typeface="Consolas" pitchFamily="49" charset="0"/>
                <a:cs typeface="Consolas" pitchFamily="49" charset="0"/>
              </a:rPr>
              <a:t>(Bloodstream) </a:t>
            </a:r>
            <a:r>
              <a:rPr lang="en-US" sz="2400" b="1" dirty="0" err="1">
                <a:latin typeface="Consolas" pitchFamily="49" charset="0"/>
                <a:cs typeface="Consolas" pitchFamily="49" charset="0"/>
              </a:rPr>
              <a:t>getWorld</a:t>
            </a:r>
            <a:r>
              <a:rPr lang="en-US" sz="2400" b="1" dirty="0">
                <a:latin typeface="Consolas" pitchFamily="49" charset="0"/>
                <a:cs typeface="Consolas" pitchFamily="49" charset="0"/>
              </a:rPr>
              <a:t>();</a:t>
            </a:r>
          </a:p>
          <a:p>
            <a:pPr>
              <a:lnSpc>
                <a:spcPts val="3500"/>
              </a:lnSpc>
            </a:pPr>
            <a:r>
              <a:rPr lang="en-US" sz="2400" b="1" dirty="0" err="1">
                <a:latin typeface="Consolas" pitchFamily="49" charset="0"/>
                <a:cs typeface="Consolas" pitchFamily="49" charset="0"/>
              </a:rPr>
              <a:t>world.addScore</a:t>
            </a:r>
            <a:r>
              <a:rPr lang="en-US" sz="2400" b="1" dirty="0">
                <a:latin typeface="Consolas" pitchFamily="49" charset="0"/>
                <a:cs typeface="Consolas" pitchFamily="49" charset="0"/>
              </a:rPr>
              <a:t>();</a:t>
            </a:r>
          </a:p>
        </p:txBody>
      </p:sp>
      <p:sp>
        <p:nvSpPr>
          <p:cNvPr id="10" name="Wolkvormige toelichting 9"/>
          <p:cNvSpPr/>
          <p:nvPr/>
        </p:nvSpPr>
        <p:spPr>
          <a:xfrm>
            <a:off x="5580112" y="404664"/>
            <a:ext cx="2808312" cy="1179512"/>
          </a:xfrm>
          <a:prstGeom prst="cloudCallout">
            <a:avLst>
              <a:gd name="adj1" fmla="val -84814"/>
              <a:gd name="adj2" fmla="val 65693"/>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buFont typeface="Wingdings" pitchFamily="2" charset="2"/>
              <a:buNone/>
            </a:pPr>
            <a:r>
              <a:rPr lang="en-US" sz="2800" dirty="0" err="1">
                <a:solidFill>
                  <a:schemeClr val="tx1"/>
                </a:solidFill>
              </a:rPr>
              <a:t>verfijnt</a:t>
            </a:r>
            <a:r>
              <a:rPr lang="en-US" sz="2800" dirty="0">
                <a:solidFill>
                  <a:schemeClr val="tx1"/>
                </a:solidFill>
              </a:rPr>
              <a:t> het type</a:t>
            </a:r>
            <a:endParaRPr lang="en-US" sz="2800" b="1" dirty="0">
              <a:solidFill>
                <a:schemeClr val="tx1"/>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522" y="2420888"/>
            <a:ext cx="2664296" cy="177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Tabel 13"/>
          <p:cNvGraphicFramePr>
            <a:graphicFrameLocks noGrp="1"/>
          </p:cNvGraphicFramePr>
          <p:nvPr>
            <p:extLst>
              <p:ext uri="{D42A27DB-BD31-4B8C-83A1-F6EECF244321}">
                <p14:modId xmlns:p14="http://schemas.microsoft.com/office/powerpoint/2010/main" val="1462795342"/>
              </p:ext>
            </p:extLst>
          </p:nvPr>
        </p:nvGraphicFramePr>
        <p:xfrm>
          <a:off x="4240880" y="4404479"/>
          <a:ext cx="4320480" cy="2317034"/>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tblGrid>
              <a:tr h="463934">
                <a:tc>
                  <a:txBody>
                    <a:bodyPr/>
                    <a:lstStyle/>
                    <a:p>
                      <a:r>
                        <a:rPr lang="nl-BE" sz="2800" dirty="0"/>
                        <a:t>Bloodstream</a:t>
                      </a:r>
                    </a:p>
                  </a:txBody>
                  <a:tcPr marL="381589" marR="381589"/>
                </a:tc>
                <a:extLst>
                  <a:ext uri="{0D108BD9-81ED-4DB2-BD59-A6C34878D82A}">
                    <a16:rowId xmlns:a16="http://schemas.microsoft.com/office/drawing/2014/main" val="10000"/>
                  </a:ext>
                </a:extLst>
              </a:tr>
              <a:tr h="472014">
                <a:tc>
                  <a:txBody>
                    <a:bodyPr/>
                    <a:lstStyle/>
                    <a:p>
                      <a:pPr>
                        <a:buFont typeface="Tw Cen MT" pitchFamily="34" charset="0"/>
                        <a:buNone/>
                      </a:pPr>
                      <a:r>
                        <a:rPr lang="en-US" sz="2400" dirty="0"/>
                        <a:t>- </a:t>
                      </a:r>
                      <a:r>
                        <a:rPr lang="en-US" sz="2400" dirty="0" err="1"/>
                        <a:t>int</a:t>
                      </a:r>
                      <a:r>
                        <a:rPr lang="en-US" sz="2400" dirty="0"/>
                        <a:t> score</a:t>
                      </a:r>
                    </a:p>
                  </a:txBody>
                  <a:tcPr marL="381589" marR="381589"/>
                </a:tc>
                <a:extLst>
                  <a:ext uri="{0D108BD9-81ED-4DB2-BD59-A6C34878D82A}">
                    <a16:rowId xmlns:a16="http://schemas.microsoft.com/office/drawing/2014/main" val="10001"/>
                  </a:ext>
                </a:extLst>
              </a:tr>
              <a:tr h="503900">
                <a:tc>
                  <a:txBody>
                    <a:bodyPr/>
                    <a:lstStyle/>
                    <a:p>
                      <a:pPr>
                        <a:buFont typeface="Tw Cen MT" pitchFamily="34" charset="0"/>
                        <a:buNone/>
                      </a:pPr>
                      <a:r>
                        <a:rPr lang="en-US" sz="2400" dirty="0"/>
                        <a:t>+ Bloodstream()</a:t>
                      </a:r>
                    </a:p>
                  </a:txBody>
                  <a:tcPr marL="381589" marR="381589"/>
                </a:tc>
                <a:extLst>
                  <a:ext uri="{0D108BD9-81ED-4DB2-BD59-A6C34878D82A}">
                    <a16:rowId xmlns:a16="http://schemas.microsoft.com/office/drawing/2014/main" val="10002"/>
                  </a:ext>
                </a:extLst>
              </a:tr>
              <a:tr h="616186">
                <a:tc>
                  <a:txBody>
                    <a:bodyPr/>
                    <a:lstStyle/>
                    <a:p>
                      <a:pPr>
                        <a:buFont typeface="Tw Cen MT" pitchFamily="34" charset="0"/>
                        <a:buNone/>
                      </a:pPr>
                      <a:r>
                        <a:rPr lang="en-US" sz="2400" baseline="0" dirty="0"/>
                        <a:t>+ void </a:t>
                      </a:r>
                      <a:r>
                        <a:rPr lang="en-US" sz="2400" baseline="0" dirty="0" err="1"/>
                        <a:t>addScore</a:t>
                      </a:r>
                      <a:r>
                        <a:rPr lang="en-US" sz="2400" baseline="0" dirty="0"/>
                        <a:t>()</a:t>
                      </a:r>
                    </a:p>
                    <a:p>
                      <a:pPr>
                        <a:buFont typeface="Tw Cen MT" pitchFamily="34" charset="0"/>
                        <a:buNone/>
                      </a:pPr>
                      <a:r>
                        <a:rPr lang="en-US" sz="2400" baseline="0" dirty="0"/>
                        <a:t>…</a:t>
                      </a:r>
                      <a:endParaRPr lang="en-US" sz="2400" dirty="0"/>
                    </a:p>
                  </a:txBody>
                  <a:tcPr marL="381589" marR="38158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031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additive="base">
                                        <p:cTn id="12"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0" end="0"/>
                                            </p:txEl>
                                          </p:spTgt>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calcmode="lin" valueType="num">
                                      <p:cBhvr additive="base">
                                        <p:cTn id="2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8">
                                            <p:txEl>
                                              <p:pRg st="1" end="1"/>
                                            </p:txEl>
                                          </p:spTgt>
                                        </p:tgtEl>
                                        <p:attrNameLst>
                                          <p:attrName>ppt_y</p:attrName>
                                        </p:attrNameLst>
                                      </p:cBhvr>
                                      <p:tavLst>
                                        <p:tav tm="0">
                                          <p:val>
                                            <p:strVal val="#ppt_y"/>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algn="ctr"/>
            <a:r>
              <a:rPr lang="nl-BE" sz="4000" b="1" dirty="0">
                <a:solidFill>
                  <a:schemeClr val="accent3"/>
                </a:solidFill>
                <a:latin typeface="+mn-lt"/>
              </a:rPr>
              <a:t>Andere scores?</a:t>
            </a:r>
          </a:p>
        </p:txBody>
      </p:sp>
      <p:sp>
        <p:nvSpPr>
          <p:cNvPr id="6" name="Tijdelijke aanduiding voor inhoud 5"/>
          <p:cNvSpPr>
            <a:spLocks noGrp="1"/>
          </p:cNvSpPr>
          <p:nvPr>
            <p:ph idx="1"/>
          </p:nvPr>
        </p:nvSpPr>
        <p:spPr>
          <a:xfrm>
            <a:off x="433436" y="1268760"/>
            <a:ext cx="7620000" cy="4800600"/>
          </a:xfrm>
        </p:spPr>
        <p:txBody>
          <a:bodyPr/>
          <a:lstStyle/>
          <a:p>
            <a:pPr marL="361950" indent="-361950">
              <a:lnSpc>
                <a:spcPts val="3600"/>
              </a:lnSpc>
            </a:pPr>
            <a:r>
              <a:rPr lang="nl-BE" sz="2600" dirty="0"/>
              <a:t>15 punten minder voor een bacterie die aan de linkerkant geraakt</a:t>
            </a:r>
          </a:p>
          <a:p>
            <a:pPr marL="361950" indent="-361950">
              <a:lnSpc>
                <a:spcPts val="3600"/>
              </a:lnSpc>
            </a:pPr>
            <a:r>
              <a:rPr lang="nl-BE" sz="2600" dirty="0"/>
              <a:t>100 punten minder voor botsing met virus</a:t>
            </a:r>
          </a:p>
          <a:p>
            <a:endParaRPr lang="nl-BE" dirty="0"/>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36</a:t>
            </a:fld>
            <a:endParaRPr lang="nl-BE" sz="1400"/>
          </a:p>
        </p:txBody>
      </p:sp>
      <p:sp>
        <p:nvSpPr>
          <p:cNvPr id="7" name="Text Box 4"/>
          <p:cNvSpPr txBox="1">
            <a:spLocks noChangeArrowheads="1"/>
          </p:cNvSpPr>
          <p:nvPr/>
        </p:nvSpPr>
        <p:spPr bwMode="auto">
          <a:xfrm>
            <a:off x="1043608" y="5517232"/>
            <a:ext cx="2880321"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a:latin typeface="Consolas" pitchFamily="49" charset="0"/>
                <a:cs typeface="Consolas" pitchFamily="49" charset="0"/>
              </a:rPr>
              <a:t>score = score – 15;</a:t>
            </a:r>
            <a:endParaRPr lang="en-US" sz="2000" b="1" i="1" dirty="0">
              <a:latin typeface="Consolas" pitchFamily="49" charset="0"/>
              <a:cs typeface="Consolas" pitchFamily="49" charset="0"/>
            </a:endParaRPr>
          </a:p>
        </p:txBody>
      </p:sp>
      <p:sp>
        <p:nvSpPr>
          <p:cNvPr id="9" name="Text Box 4"/>
          <p:cNvSpPr txBox="1">
            <a:spLocks noChangeArrowheads="1"/>
          </p:cNvSpPr>
          <p:nvPr/>
        </p:nvSpPr>
        <p:spPr bwMode="auto">
          <a:xfrm>
            <a:off x="4668860" y="5534815"/>
            <a:ext cx="2992860"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a:latin typeface="Consolas" pitchFamily="49" charset="0"/>
                <a:cs typeface="Consolas" pitchFamily="49" charset="0"/>
              </a:rPr>
              <a:t>score = score – 100;</a:t>
            </a:r>
            <a:endParaRPr lang="en-US" sz="2000" b="1" i="1" dirty="0">
              <a:latin typeface="Consolas" pitchFamily="49" charset="0"/>
              <a:cs typeface="Consolas" pitchFamily="49"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454" y="3075211"/>
            <a:ext cx="7750811" cy="2016224"/>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4577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0127"/>
            <a:ext cx="9144000" cy="952357"/>
          </a:xfrm>
        </p:spPr>
        <p:txBody>
          <a:bodyPr/>
          <a:lstStyle/>
          <a:p>
            <a:pPr algn="ctr"/>
            <a:r>
              <a:rPr lang="nl-BE" sz="4000" b="1" dirty="0">
                <a:solidFill>
                  <a:schemeClr val="accent3"/>
                </a:solidFill>
                <a:latin typeface="+mn-lt"/>
              </a:rPr>
              <a:t>Abstractie</a:t>
            </a:r>
          </a:p>
        </p:txBody>
      </p:sp>
      <p:sp>
        <p:nvSpPr>
          <p:cNvPr id="6" name="Tijdelijke aanduiding voor inhoud 5"/>
          <p:cNvSpPr>
            <a:spLocks noGrp="1"/>
          </p:cNvSpPr>
          <p:nvPr>
            <p:ph idx="1"/>
          </p:nvPr>
        </p:nvSpPr>
        <p:spPr>
          <a:xfrm>
            <a:off x="467544" y="1150377"/>
            <a:ext cx="8352928" cy="4800600"/>
          </a:xfrm>
        </p:spPr>
        <p:txBody>
          <a:bodyPr>
            <a:normAutofit/>
          </a:bodyPr>
          <a:lstStyle/>
          <a:p>
            <a:pPr marL="0" indent="0">
              <a:lnSpc>
                <a:spcPts val="3600"/>
              </a:lnSpc>
              <a:buNone/>
            </a:pPr>
            <a:r>
              <a:rPr lang="nl-BE" sz="2600" dirty="0"/>
              <a:t>Eén methode voor één specifieke opdracht </a:t>
            </a:r>
          </a:p>
          <a:p>
            <a:pPr marL="0" indent="0">
              <a:lnSpc>
                <a:spcPts val="3600"/>
              </a:lnSpc>
              <a:buNone/>
            </a:pPr>
            <a:r>
              <a:rPr lang="nl-BE" sz="2600" dirty="0">
                <a:sym typeface="Symbol"/>
              </a:rPr>
              <a:t> één methode voor verschillende (gelijkaardige) situaties</a:t>
            </a:r>
            <a:endParaRPr lang="nl-BE" sz="2600" dirty="0"/>
          </a:p>
        </p:txBody>
      </p:sp>
      <p:sp>
        <p:nvSpPr>
          <p:cNvPr id="5" name="Tijdelijke aanduiding voor dianummer 4"/>
          <p:cNvSpPr>
            <a:spLocks noGrp="1"/>
          </p:cNvSpPr>
          <p:nvPr>
            <p:ph type="sldNum" sz="quarter" idx="12"/>
          </p:nvPr>
        </p:nvSpPr>
        <p:spPr>
          <a:xfrm>
            <a:off x="7086600" y="6477472"/>
            <a:ext cx="2057400" cy="365125"/>
          </a:xfrm>
        </p:spPr>
        <p:txBody>
          <a:bodyPr>
            <a:normAutofit/>
          </a:bodyPr>
          <a:lstStyle/>
          <a:p>
            <a:fld id="{07210566-7C4D-430B-A2F6-892CECDF45C3}" type="slidenum">
              <a:rPr lang="nl-BE" sz="1400" smtClean="0"/>
              <a:pPr/>
              <a:t>37</a:t>
            </a:fld>
            <a:endParaRPr lang="nl-BE" sz="14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74365"/>
            <a:ext cx="7105650" cy="195262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Box 4"/>
          <p:cNvSpPr txBox="1">
            <a:spLocks noChangeArrowheads="1"/>
          </p:cNvSpPr>
          <p:nvPr/>
        </p:nvSpPr>
        <p:spPr bwMode="auto">
          <a:xfrm>
            <a:off x="2483769" y="4897272"/>
            <a:ext cx="3312368"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err="1">
                <a:latin typeface="Consolas" pitchFamily="49" charset="0"/>
                <a:cs typeface="Consolas" pitchFamily="49" charset="0"/>
              </a:rPr>
              <a:t>world.addScore</a:t>
            </a:r>
            <a:r>
              <a:rPr lang="en-US" sz="2000" b="1" dirty="0">
                <a:latin typeface="Consolas" pitchFamily="49" charset="0"/>
                <a:cs typeface="Consolas" pitchFamily="49" charset="0"/>
              </a:rPr>
              <a:t>(20);</a:t>
            </a:r>
            <a:endParaRPr lang="en-US" sz="2000" b="1" i="1" dirty="0">
              <a:latin typeface="Consolas" pitchFamily="49" charset="0"/>
              <a:cs typeface="Consolas" pitchFamily="49" charset="0"/>
            </a:endParaRPr>
          </a:p>
        </p:txBody>
      </p:sp>
      <p:sp>
        <p:nvSpPr>
          <p:cNvPr id="9" name="Text Box 4"/>
          <p:cNvSpPr txBox="1">
            <a:spLocks noChangeArrowheads="1"/>
          </p:cNvSpPr>
          <p:nvPr/>
        </p:nvSpPr>
        <p:spPr bwMode="auto">
          <a:xfrm>
            <a:off x="2483768" y="5421363"/>
            <a:ext cx="3312369"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err="1">
                <a:latin typeface="Consolas" pitchFamily="49" charset="0"/>
                <a:cs typeface="Consolas" pitchFamily="49" charset="0"/>
              </a:rPr>
              <a:t>world.addScore</a:t>
            </a:r>
            <a:r>
              <a:rPr lang="en-US" sz="2000" b="1" dirty="0">
                <a:latin typeface="Consolas" pitchFamily="49" charset="0"/>
                <a:cs typeface="Consolas" pitchFamily="49" charset="0"/>
              </a:rPr>
              <a:t>(-100);</a:t>
            </a:r>
            <a:endParaRPr lang="en-US" sz="2000" b="1" i="1" dirty="0">
              <a:latin typeface="Consolas" pitchFamily="49" charset="0"/>
              <a:cs typeface="Consolas" pitchFamily="49" charset="0"/>
            </a:endParaRPr>
          </a:p>
        </p:txBody>
      </p:sp>
      <p:sp>
        <p:nvSpPr>
          <p:cNvPr id="10" name="Text Box 4"/>
          <p:cNvSpPr txBox="1">
            <a:spLocks noChangeArrowheads="1"/>
          </p:cNvSpPr>
          <p:nvPr/>
        </p:nvSpPr>
        <p:spPr bwMode="auto">
          <a:xfrm>
            <a:off x="2483768" y="5945454"/>
            <a:ext cx="3312369" cy="400110"/>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err="1">
                <a:latin typeface="Consolas" pitchFamily="49" charset="0"/>
                <a:cs typeface="Consolas" pitchFamily="49" charset="0"/>
              </a:rPr>
              <a:t>world.addScore</a:t>
            </a:r>
            <a:r>
              <a:rPr lang="en-US" sz="2000" b="1" dirty="0">
                <a:latin typeface="Consolas" pitchFamily="49" charset="0"/>
                <a:cs typeface="Consolas" pitchFamily="49" charset="0"/>
              </a:rPr>
              <a:t>(-15);</a:t>
            </a:r>
            <a:endParaRPr lang="en-US" sz="2000" b="1" i="1" dirty="0">
              <a:latin typeface="Consolas" pitchFamily="49" charset="0"/>
              <a:cs typeface="Consolas" pitchFamily="49" charset="0"/>
            </a:endParaRPr>
          </a:p>
        </p:txBody>
      </p:sp>
    </p:spTree>
    <p:extLst>
      <p:ext uri="{BB962C8B-B14F-4D97-AF65-F5344CB8AC3E}">
        <p14:creationId xmlns:p14="http://schemas.microsoft.com/office/powerpoint/2010/main" val="27263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p:spPr>
        <p:txBody>
          <a:bodyPr/>
          <a:lstStyle/>
          <a:p>
            <a:pPr algn="ctr"/>
            <a:r>
              <a:rPr lang="nl-BE" sz="4000" b="1" dirty="0">
                <a:solidFill>
                  <a:schemeClr val="accent3"/>
                </a:solidFill>
                <a:latin typeface="+mn-lt"/>
              </a:rPr>
              <a:t>Aanpassen </a:t>
            </a:r>
            <a:r>
              <a:rPr lang="nl-BE" sz="4000" b="1" dirty="0" err="1">
                <a:solidFill>
                  <a:schemeClr val="accent3"/>
                </a:solidFill>
                <a:latin typeface="+mn-lt"/>
              </a:rPr>
              <a:t>WhiteCell</a:t>
            </a:r>
            <a:endParaRPr lang="nl-BE" sz="4000" b="1" dirty="0">
              <a:solidFill>
                <a:schemeClr val="accent3"/>
              </a:solidFill>
              <a:latin typeface="+mn-lt"/>
            </a:endParaRPr>
          </a:p>
        </p:txBody>
      </p:sp>
      <p:sp>
        <p:nvSpPr>
          <p:cNvPr id="5" name="Tijdelijke aanduiding voor dianummer 4"/>
          <p:cNvSpPr>
            <a:spLocks noGrp="1"/>
          </p:cNvSpPr>
          <p:nvPr>
            <p:ph type="sldNum" sz="quarter" idx="12"/>
          </p:nvPr>
        </p:nvSpPr>
        <p:spPr>
          <a:xfrm>
            <a:off x="7086600" y="6477595"/>
            <a:ext cx="2057400" cy="365125"/>
          </a:xfrm>
        </p:spPr>
        <p:txBody>
          <a:bodyPr>
            <a:normAutofit/>
          </a:bodyPr>
          <a:lstStyle/>
          <a:p>
            <a:fld id="{07210566-7C4D-430B-A2F6-892CECDF45C3}" type="slidenum">
              <a:rPr lang="nl-BE" sz="1400" smtClean="0"/>
              <a:pPr/>
              <a:t>38</a:t>
            </a:fld>
            <a:endParaRPr lang="nl-BE" sz="140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02523"/>
            <a:ext cx="8640960" cy="5401906"/>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6" name="Afgeronde rechthoek 5"/>
          <p:cNvSpPr/>
          <p:nvPr/>
        </p:nvSpPr>
        <p:spPr>
          <a:xfrm>
            <a:off x="1043608" y="2780928"/>
            <a:ext cx="7850266" cy="64807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Afgeronde rechthoek 6"/>
          <p:cNvSpPr/>
          <p:nvPr/>
        </p:nvSpPr>
        <p:spPr>
          <a:xfrm>
            <a:off x="1043608" y="5207405"/>
            <a:ext cx="7850266" cy="64807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10530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80728"/>
          </a:xfrm>
        </p:spPr>
        <p:txBody>
          <a:bodyPr/>
          <a:lstStyle/>
          <a:p>
            <a:pPr algn="ctr"/>
            <a:r>
              <a:rPr lang="nl-BE" sz="4000" b="1" dirty="0">
                <a:solidFill>
                  <a:schemeClr val="accent3"/>
                </a:solidFill>
                <a:latin typeface="+mn-lt"/>
              </a:rPr>
              <a:t>Aanpassen </a:t>
            </a:r>
            <a:r>
              <a:rPr lang="nl-BE" sz="4000" b="1" dirty="0" err="1">
                <a:solidFill>
                  <a:schemeClr val="accent3"/>
                </a:solidFill>
                <a:latin typeface="+mn-lt"/>
              </a:rPr>
              <a:t>Bacteria</a:t>
            </a:r>
            <a:endParaRPr lang="nl-BE" sz="4000" b="1" dirty="0">
              <a:solidFill>
                <a:schemeClr val="accent3"/>
              </a:solidFill>
              <a:latin typeface="+mn-lt"/>
            </a:endParaRPr>
          </a:p>
        </p:txBody>
      </p:sp>
      <p:sp>
        <p:nvSpPr>
          <p:cNvPr id="5" name="Tijdelijke aanduiding voor dianummer 4"/>
          <p:cNvSpPr>
            <a:spLocks noGrp="1"/>
          </p:cNvSpPr>
          <p:nvPr>
            <p:ph type="sldNum" sz="quarter" idx="12"/>
          </p:nvPr>
        </p:nvSpPr>
        <p:spPr>
          <a:xfrm>
            <a:off x="7083227" y="6477595"/>
            <a:ext cx="2057400" cy="365125"/>
          </a:xfrm>
        </p:spPr>
        <p:txBody>
          <a:bodyPr>
            <a:normAutofit/>
          </a:bodyPr>
          <a:lstStyle/>
          <a:p>
            <a:fld id="{07210566-7C4D-430B-A2F6-892CECDF45C3}" type="slidenum">
              <a:rPr lang="nl-BE" sz="1400" smtClean="0"/>
              <a:pPr/>
              <a:t>39</a:t>
            </a:fld>
            <a:endParaRPr lang="nl-BE" sz="140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448661" cy="3672408"/>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6" name="Afgeronde rechthoek 5"/>
          <p:cNvSpPr/>
          <p:nvPr/>
        </p:nvSpPr>
        <p:spPr>
          <a:xfrm>
            <a:off x="827584" y="3501008"/>
            <a:ext cx="7850266" cy="64807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82080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036496" cy="908720"/>
          </a:xfrm>
        </p:spPr>
        <p:txBody>
          <a:bodyPr/>
          <a:lstStyle/>
          <a:p>
            <a:pPr algn="ctr"/>
            <a:r>
              <a:rPr lang="nl-BE" sz="4000" b="1" dirty="0">
                <a:solidFill>
                  <a:schemeClr val="accent3"/>
                </a:solidFill>
                <a:latin typeface="+mn-lt"/>
              </a:rPr>
              <a:t>5.1  Start? Wat is er?</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4</a:t>
            </a:fld>
            <a:endParaRPr lang="nl-BE" sz="140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124743"/>
            <a:ext cx="8841891" cy="433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vak 6"/>
          <p:cNvSpPr txBox="1"/>
          <p:nvPr/>
        </p:nvSpPr>
        <p:spPr>
          <a:xfrm>
            <a:off x="899592" y="5714498"/>
            <a:ext cx="4053161" cy="523220"/>
          </a:xfrm>
          <a:prstGeom prst="rect">
            <a:avLst/>
          </a:prstGeom>
          <a:noFill/>
        </p:spPr>
        <p:txBody>
          <a:bodyPr wrap="none" rtlCol="0">
            <a:spAutoFit/>
          </a:bodyPr>
          <a:lstStyle/>
          <a:p>
            <a:r>
              <a:rPr lang="nl-BE" sz="2800" dirty="0" err="1"/>
              <a:t>Lining</a:t>
            </a:r>
            <a:r>
              <a:rPr lang="nl-BE" sz="2800" dirty="0"/>
              <a:t> (enkel als decoratie)</a:t>
            </a:r>
          </a:p>
        </p:txBody>
      </p:sp>
      <p:cxnSp>
        <p:nvCxnSpPr>
          <p:cNvPr id="12" name="Rechte verbindingslijn met pijl 11"/>
          <p:cNvCxnSpPr/>
          <p:nvPr/>
        </p:nvCxnSpPr>
        <p:spPr>
          <a:xfrm flipV="1">
            <a:off x="1763688" y="2043235"/>
            <a:ext cx="936104" cy="379835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V="1">
            <a:off x="1870838" y="4490363"/>
            <a:ext cx="1055334" cy="135122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93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72082"/>
          </a:xfrm>
        </p:spPr>
        <p:txBody>
          <a:bodyPr/>
          <a:lstStyle/>
          <a:p>
            <a:pPr algn="ctr"/>
            <a:r>
              <a:rPr lang="nl-BE" sz="4000" b="1" dirty="0">
                <a:solidFill>
                  <a:schemeClr val="accent3"/>
                </a:solidFill>
                <a:latin typeface="+mn-lt"/>
              </a:rPr>
              <a:t>Aanpassen Bloodstream</a:t>
            </a:r>
          </a:p>
        </p:txBody>
      </p:sp>
      <p:sp>
        <p:nvSpPr>
          <p:cNvPr id="5" name="Tijdelijke aanduiding voor dianummer 4"/>
          <p:cNvSpPr>
            <a:spLocks noGrp="1"/>
          </p:cNvSpPr>
          <p:nvPr>
            <p:ph type="sldNum" sz="quarter" idx="12"/>
          </p:nvPr>
        </p:nvSpPr>
        <p:spPr>
          <a:xfrm>
            <a:off x="7086600" y="6501978"/>
            <a:ext cx="2057400" cy="365125"/>
          </a:xfrm>
        </p:spPr>
        <p:txBody>
          <a:bodyPr>
            <a:normAutofit/>
          </a:bodyPr>
          <a:lstStyle/>
          <a:p>
            <a:fld id="{07210566-7C4D-430B-A2F6-892CECDF45C3}" type="slidenum">
              <a:rPr lang="nl-BE" sz="1400" smtClean="0"/>
              <a:pPr/>
              <a:t>40</a:t>
            </a:fld>
            <a:endParaRPr lang="nl-BE" sz="140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42" y="1196752"/>
            <a:ext cx="5086350" cy="215265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7" name="Afgeronde rechthoek 6"/>
          <p:cNvSpPr/>
          <p:nvPr/>
        </p:nvSpPr>
        <p:spPr>
          <a:xfrm>
            <a:off x="765754" y="2804735"/>
            <a:ext cx="2088232" cy="25202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5705172" y="1255737"/>
            <a:ext cx="2539235" cy="988219"/>
          </a:xfrm>
          <a:prstGeom prst="rect">
            <a:avLst/>
          </a:prstGeom>
          <a:noFill/>
        </p:spPr>
        <p:txBody>
          <a:bodyPr wrap="square" rtlCol="0">
            <a:spAutoFit/>
          </a:bodyPr>
          <a:lstStyle/>
          <a:p>
            <a:pPr>
              <a:lnSpc>
                <a:spcPts val="3600"/>
              </a:lnSpc>
            </a:pPr>
            <a:r>
              <a:rPr lang="nl-BE" sz="2600" dirty="0"/>
              <a:t>score van bij het begin tonen</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642" y="5805264"/>
            <a:ext cx="7458075" cy="79057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42" y="3526134"/>
            <a:ext cx="5838825" cy="1895475"/>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3" name="Afgeronde rechthoek 12"/>
          <p:cNvSpPr/>
          <p:nvPr/>
        </p:nvSpPr>
        <p:spPr>
          <a:xfrm>
            <a:off x="779164" y="4066194"/>
            <a:ext cx="2088232" cy="25202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4038945" y="4669744"/>
            <a:ext cx="4205462" cy="1015663"/>
          </a:xfrm>
          <a:prstGeom prst="rect">
            <a:avLst/>
          </a:prstGeom>
          <a:solidFill>
            <a:schemeClr val="bg1"/>
          </a:solidFill>
          <a:ln>
            <a:solidFill>
              <a:schemeClr val="accent2"/>
            </a:solidFill>
          </a:ln>
        </p:spPr>
        <p:txBody>
          <a:bodyPr wrap="square" rtlCol="0">
            <a:spAutoFit/>
          </a:bodyPr>
          <a:lstStyle/>
          <a:p>
            <a:pPr>
              <a:lnSpc>
                <a:spcPts val="3600"/>
              </a:lnSpc>
            </a:pPr>
            <a:r>
              <a:rPr lang="nl-BE" sz="2600" dirty="0">
                <a:solidFill>
                  <a:schemeClr val="accent2"/>
                </a:solidFill>
              </a:rPr>
              <a:t>taak meerdere keren uitvoeren </a:t>
            </a:r>
            <a:r>
              <a:rPr lang="nl-BE" sz="2600" dirty="0">
                <a:solidFill>
                  <a:schemeClr val="accent2"/>
                </a:solidFill>
                <a:sym typeface="Wingdings" panose="05000000000000000000" pitchFamily="2" charset="2"/>
              </a:rPr>
              <a:t> aparte methode</a:t>
            </a:r>
            <a:endParaRPr lang="nl-BE" sz="2600" dirty="0">
              <a:solidFill>
                <a:schemeClr val="accent2"/>
              </a:solidFill>
            </a:endParaRPr>
          </a:p>
        </p:txBody>
      </p:sp>
    </p:spTree>
    <p:extLst>
      <p:ext uri="{BB962C8B-B14F-4D97-AF65-F5344CB8AC3E}">
        <p14:creationId xmlns:p14="http://schemas.microsoft.com/office/powerpoint/2010/main" val="2405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100"/>
                                        </p:tgtEl>
                                        <p:attrNameLst>
                                          <p:attrName>style.visibility</p:attrName>
                                        </p:attrNameLst>
                                      </p:cBhvr>
                                      <p:to>
                                        <p:strVal val="visible"/>
                                      </p:to>
                                    </p:set>
                                    <p:anim calcmode="lin" valueType="num">
                                      <p:cBhvr additive="base">
                                        <p:cTn id="16" dur="500" fill="hold"/>
                                        <p:tgtEl>
                                          <p:spTgt spid="4100"/>
                                        </p:tgtEl>
                                        <p:attrNameLst>
                                          <p:attrName>ppt_x</p:attrName>
                                        </p:attrNameLst>
                                      </p:cBhvr>
                                      <p:tavLst>
                                        <p:tav tm="0">
                                          <p:val>
                                            <p:strVal val="#ppt_x"/>
                                          </p:val>
                                        </p:tav>
                                        <p:tav tm="100000">
                                          <p:val>
                                            <p:strVal val="#ppt_x"/>
                                          </p:val>
                                        </p:tav>
                                      </p:tavLst>
                                    </p:anim>
                                    <p:anim calcmode="lin" valueType="num">
                                      <p:cBhvr additive="base">
                                        <p:cTn id="17"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99"/>
                                        </p:tgtEl>
                                        <p:attrNameLst>
                                          <p:attrName>style.visibility</p:attrName>
                                        </p:attrNameLst>
                                      </p:cBhvr>
                                      <p:to>
                                        <p:strVal val="visible"/>
                                      </p:to>
                                    </p:set>
                                    <p:anim calcmode="lin" valueType="num">
                                      <p:cBhvr additive="base">
                                        <p:cTn id="32" dur="500" fill="hold"/>
                                        <p:tgtEl>
                                          <p:spTgt spid="4099"/>
                                        </p:tgtEl>
                                        <p:attrNameLst>
                                          <p:attrName>ppt_x</p:attrName>
                                        </p:attrNameLst>
                                      </p:cBhvr>
                                      <p:tavLst>
                                        <p:tav tm="0">
                                          <p:val>
                                            <p:strVal val="#ppt_x"/>
                                          </p:val>
                                        </p:tav>
                                        <p:tav tm="100000">
                                          <p:val>
                                            <p:strVal val="#ppt_x"/>
                                          </p:val>
                                        </p:tav>
                                      </p:tavLst>
                                    </p:anim>
                                    <p:anim calcmode="lin" valueType="num">
                                      <p:cBhvr additive="base">
                                        <p:cTn id="3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0" y="0"/>
            <a:ext cx="9144000" cy="908720"/>
          </a:xfrm>
        </p:spPr>
        <p:txBody>
          <a:bodyPr/>
          <a:lstStyle/>
          <a:p>
            <a:pPr algn="ctr"/>
            <a:r>
              <a:rPr lang="nl-BE" sz="4000" b="1" dirty="0">
                <a:solidFill>
                  <a:schemeClr val="accent3"/>
                </a:solidFill>
                <a:latin typeface="+mn-lt"/>
              </a:rPr>
              <a:t>Winnen?</a:t>
            </a:r>
          </a:p>
        </p:txBody>
      </p:sp>
      <p:sp>
        <p:nvSpPr>
          <p:cNvPr id="9" name="Tijdelijke aanduiding voor inhoud 8"/>
          <p:cNvSpPr>
            <a:spLocks noGrp="1"/>
          </p:cNvSpPr>
          <p:nvPr>
            <p:ph idx="1"/>
          </p:nvPr>
        </p:nvSpPr>
        <p:spPr>
          <a:xfrm>
            <a:off x="503548" y="1124744"/>
            <a:ext cx="8136904" cy="4800600"/>
          </a:xfrm>
        </p:spPr>
        <p:txBody>
          <a:bodyPr>
            <a:noAutofit/>
          </a:bodyPr>
          <a:lstStyle/>
          <a:p>
            <a:pPr indent="-342900">
              <a:lnSpc>
                <a:spcPts val="4000"/>
              </a:lnSpc>
            </a:pPr>
            <a:r>
              <a:rPr lang="nl-BE" sz="2600" dirty="0"/>
              <a:t>Tijd telt af</a:t>
            </a:r>
          </a:p>
          <a:p>
            <a:pPr indent="-342900">
              <a:lnSpc>
                <a:spcPts val="4000"/>
              </a:lnSpc>
            </a:pPr>
            <a:r>
              <a:rPr lang="nl-BE" sz="2600" dirty="0"/>
              <a:t>Als tijd tot 0 geraakt </a:t>
            </a:r>
            <a:r>
              <a:rPr lang="nl-BE" sz="2600" dirty="0">
                <a:sym typeface="Wingdings" panose="05000000000000000000" pitchFamily="2" charset="2"/>
              </a:rPr>
              <a:t> gewonnen</a:t>
            </a:r>
          </a:p>
          <a:p>
            <a:pPr indent="-342900">
              <a:lnSpc>
                <a:spcPts val="4000"/>
              </a:lnSpc>
            </a:pPr>
            <a:r>
              <a:rPr lang="nl-BE" sz="2600" dirty="0">
                <a:sym typeface="Wingdings" panose="05000000000000000000" pitchFamily="2" charset="2"/>
              </a:rPr>
              <a:t>Hoe?</a:t>
            </a:r>
          </a:p>
          <a:p>
            <a:pPr marL="868363" lvl="1" indent="-457200">
              <a:lnSpc>
                <a:spcPts val="4000"/>
              </a:lnSpc>
              <a:buFont typeface="Wingdings" panose="05000000000000000000" pitchFamily="2" charset="2"/>
              <a:buChar char="Ø"/>
            </a:pPr>
            <a:r>
              <a:rPr lang="nl-BE" sz="2600" dirty="0">
                <a:sym typeface="Wingdings" panose="05000000000000000000" pitchFamily="2" charset="2"/>
              </a:rPr>
              <a:t>Instantievariabele: time</a:t>
            </a:r>
          </a:p>
          <a:p>
            <a:pPr marL="868363" lvl="1" indent="-457200">
              <a:lnSpc>
                <a:spcPts val="4000"/>
              </a:lnSpc>
              <a:buFont typeface="Wingdings" panose="05000000000000000000" pitchFamily="2" charset="2"/>
              <a:buChar char="Ø"/>
            </a:pPr>
            <a:r>
              <a:rPr lang="nl-BE" sz="2600" dirty="0">
                <a:sym typeface="Wingdings" panose="05000000000000000000" pitchFamily="2" charset="2"/>
              </a:rPr>
              <a:t>Tijd start bij 2000</a:t>
            </a:r>
          </a:p>
          <a:p>
            <a:pPr marL="868363" lvl="1" indent="-457200">
              <a:lnSpc>
                <a:spcPts val="4000"/>
              </a:lnSpc>
              <a:buFont typeface="Wingdings" panose="05000000000000000000" pitchFamily="2" charset="2"/>
              <a:buChar char="Ø"/>
            </a:pPr>
            <a:r>
              <a:rPr lang="nl-BE" sz="2600" dirty="0">
                <a:sym typeface="Wingdings" panose="05000000000000000000" pitchFamily="2" charset="2"/>
              </a:rPr>
              <a:t>Tijd tonen</a:t>
            </a:r>
          </a:p>
          <a:p>
            <a:pPr marL="868363" lvl="1" indent="-457200">
              <a:lnSpc>
                <a:spcPts val="4000"/>
              </a:lnSpc>
              <a:buFont typeface="Wingdings" panose="05000000000000000000" pitchFamily="2" charset="2"/>
              <a:buChar char="Ø"/>
            </a:pPr>
            <a:r>
              <a:rPr lang="nl-BE" sz="2600" dirty="0">
                <a:sym typeface="Wingdings" panose="05000000000000000000" pitchFamily="2" charset="2"/>
              </a:rPr>
              <a:t>Bij elke act vermindert de tijd</a:t>
            </a:r>
          </a:p>
          <a:p>
            <a:pPr marL="868363" lvl="1" indent="-457200">
              <a:lnSpc>
                <a:spcPts val="4000"/>
              </a:lnSpc>
              <a:buFont typeface="Wingdings" panose="05000000000000000000" pitchFamily="2" charset="2"/>
              <a:buChar char="Ø"/>
            </a:pPr>
            <a:r>
              <a:rPr lang="nl-BE" sz="2600" dirty="0">
                <a:sym typeface="Wingdings" panose="05000000000000000000" pitchFamily="2" charset="2"/>
              </a:rPr>
              <a:t>Spel stoppen als tijd 0 is </a:t>
            </a:r>
          </a:p>
          <a:p>
            <a:pPr marL="776287" lvl="2" indent="0">
              <a:lnSpc>
                <a:spcPts val="4000"/>
              </a:lnSpc>
              <a:buNone/>
            </a:pPr>
            <a:r>
              <a:rPr lang="nl-BE" sz="2600" dirty="0">
                <a:sym typeface="Wingdings" panose="05000000000000000000" pitchFamily="2" charset="2"/>
              </a:rPr>
              <a:t>	 Bericht: “Je wint!”</a:t>
            </a:r>
            <a:endParaRPr lang="nl-BE" sz="2600" dirty="0"/>
          </a:p>
        </p:txBody>
      </p:sp>
      <p:sp>
        <p:nvSpPr>
          <p:cNvPr id="6" name="Tijdelijke aanduiding voor dianummer 5"/>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41</a:t>
            </a:fld>
            <a:endParaRPr lang="nl-BE" sz="1400"/>
          </a:p>
        </p:txBody>
      </p:sp>
    </p:spTree>
    <p:extLst>
      <p:ext uri="{BB962C8B-B14F-4D97-AF65-F5344CB8AC3E}">
        <p14:creationId xmlns:p14="http://schemas.microsoft.com/office/powerpoint/2010/main" val="20261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0" y="0"/>
            <a:ext cx="9144000" cy="832853"/>
          </a:xfrm>
        </p:spPr>
        <p:txBody>
          <a:bodyPr/>
          <a:lstStyle/>
          <a:p>
            <a:pPr algn="ctr"/>
            <a:r>
              <a:rPr lang="nl-BE" sz="4000" b="1" dirty="0">
                <a:solidFill>
                  <a:schemeClr val="accent3"/>
                </a:solidFill>
                <a:latin typeface="+mn-lt"/>
              </a:rPr>
              <a:t>Tijd bijhouden en tonen</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42</a:t>
            </a:fld>
            <a:endParaRPr lang="nl-BE" sz="14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27" y="1008855"/>
            <a:ext cx="6866922" cy="1424521"/>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490" y="2540514"/>
            <a:ext cx="5646335" cy="3036237"/>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11" name="Tekstvak 10"/>
          <p:cNvSpPr txBox="1"/>
          <p:nvPr/>
        </p:nvSpPr>
        <p:spPr>
          <a:xfrm>
            <a:off x="7236296" y="1146522"/>
            <a:ext cx="1631529" cy="892552"/>
          </a:xfrm>
          <a:prstGeom prst="rect">
            <a:avLst/>
          </a:prstGeom>
          <a:noFill/>
        </p:spPr>
        <p:txBody>
          <a:bodyPr wrap="square" rtlCol="0">
            <a:spAutoFit/>
          </a:bodyPr>
          <a:lstStyle/>
          <a:p>
            <a:r>
              <a:rPr lang="nl-BE" sz="2600" dirty="0"/>
              <a:t>tijd bijhouden</a:t>
            </a:r>
          </a:p>
        </p:txBody>
      </p:sp>
      <p:sp>
        <p:nvSpPr>
          <p:cNvPr id="12" name="Tekstvak 11"/>
          <p:cNvSpPr txBox="1"/>
          <p:nvPr/>
        </p:nvSpPr>
        <p:spPr>
          <a:xfrm>
            <a:off x="1025854" y="5015815"/>
            <a:ext cx="2160240" cy="492443"/>
          </a:xfrm>
          <a:prstGeom prst="rect">
            <a:avLst/>
          </a:prstGeom>
          <a:noFill/>
        </p:spPr>
        <p:txBody>
          <a:bodyPr wrap="square" rtlCol="0">
            <a:spAutoFit/>
          </a:bodyPr>
          <a:lstStyle/>
          <a:p>
            <a:r>
              <a:rPr lang="nl-BE" sz="2600" dirty="0"/>
              <a:t>tijd tonen</a:t>
            </a:r>
          </a:p>
        </p:txBody>
      </p:sp>
      <p:sp>
        <p:nvSpPr>
          <p:cNvPr id="13" name="Afgeronde rechthoek 12"/>
          <p:cNvSpPr/>
          <p:nvPr/>
        </p:nvSpPr>
        <p:spPr>
          <a:xfrm>
            <a:off x="683568" y="2068746"/>
            <a:ext cx="2880320" cy="280133"/>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Afgeronde rechthoek 13"/>
          <p:cNvSpPr/>
          <p:nvPr/>
        </p:nvSpPr>
        <p:spPr>
          <a:xfrm>
            <a:off x="3635896" y="4974388"/>
            <a:ext cx="2088232" cy="287649"/>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813" y="5661248"/>
            <a:ext cx="6496149" cy="109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2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childTnLst>
                                </p:cTn>
                              </p:par>
                            </p:childTnLst>
                          </p:cTn>
                        </p:par>
                        <p:par>
                          <p:cTn id="14" fill="hold">
                            <p:stCondLst>
                              <p:cond delay="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2" presetClass="entr" presetSubtype="4"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0" y="0"/>
            <a:ext cx="9144000" cy="881444"/>
          </a:xfrm>
        </p:spPr>
        <p:txBody>
          <a:bodyPr/>
          <a:lstStyle/>
          <a:p>
            <a:pPr algn="ctr"/>
            <a:r>
              <a:rPr lang="nl-BE" sz="4000" b="1" dirty="0">
                <a:solidFill>
                  <a:schemeClr val="accent3"/>
                </a:solidFill>
                <a:latin typeface="+mn-lt"/>
              </a:rPr>
              <a:t>Tijd aanpassen</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43</a:t>
            </a:fld>
            <a:endParaRPr lang="nl-BE" sz="1400"/>
          </a:p>
        </p:txBody>
      </p:sp>
      <p:sp>
        <p:nvSpPr>
          <p:cNvPr id="10" name="Tekstvak 9"/>
          <p:cNvSpPr txBox="1"/>
          <p:nvPr/>
        </p:nvSpPr>
        <p:spPr>
          <a:xfrm>
            <a:off x="779909" y="2999277"/>
            <a:ext cx="2759646" cy="492443"/>
          </a:xfrm>
          <a:prstGeom prst="rect">
            <a:avLst/>
          </a:prstGeom>
          <a:noFill/>
        </p:spPr>
        <p:txBody>
          <a:bodyPr wrap="square" rtlCol="0">
            <a:spAutoFit/>
          </a:bodyPr>
          <a:lstStyle/>
          <a:p>
            <a:r>
              <a:rPr lang="nl-BE" sz="2600" dirty="0"/>
              <a:t>bij elke act aftellen</a:t>
            </a:r>
          </a:p>
        </p:txBody>
      </p:sp>
      <p:sp>
        <p:nvSpPr>
          <p:cNvPr id="9" name="Text Box 4"/>
          <p:cNvSpPr txBox="1">
            <a:spLocks noChangeArrowheads="1"/>
          </p:cNvSpPr>
          <p:nvPr/>
        </p:nvSpPr>
        <p:spPr bwMode="auto">
          <a:xfrm>
            <a:off x="467544" y="1556792"/>
            <a:ext cx="3384376" cy="1323439"/>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000" b="1" dirty="0">
                <a:latin typeface="Consolas" pitchFamily="49" charset="0"/>
                <a:cs typeface="Consolas" pitchFamily="49" charset="0"/>
              </a:rPr>
              <a:t>  public void act() {</a:t>
            </a:r>
          </a:p>
          <a:p>
            <a:r>
              <a:rPr lang="en-US" sz="2000" b="1" dirty="0">
                <a:latin typeface="Consolas" pitchFamily="49" charset="0"/>
                <a:cs typeface="Consolas" pitchFamily="49" charset="0"/>
              </a:rPr>
              <a:t>    …</a:t>
            </a:r>
          </a:p>
          <a:p>
            <a:r>
              <a:rPr lang="en-US" sz="2000" b="1" dirty="0">
                <a:latin typeface="Consolas" pitchFamily="49" charset="0"/>
                <a:cs typeface="Consolas" pitchFamily="49" charset="0"/>
              </a:rPr>
              <a:t>    </a:t>
            </a:r>
            <a:r>
              <a:rPr lang="en-US" sz="2000" b="1" dirty="0" err="1">
                <a:latin typeface="Consolas" pitchFamily="49" charset="0"/>
                <a:cs typeface="Consolas" pitchFamily="49" charset="0"/>
              </a:rPr>
              <a:t>countTime</a:t>
            </a:r>
            <a:r>
              <a:rPr lang="en-US" sz="2000" b="1" dirty="0">
                <a:latin typeface="Consolas" pitchFamily="49" charset="0"/>
                <a:cs typeface="Consolas" pitchFamily="49" charset="0"/>
              </a:rPr>
              <a:t>();</a:t>
            </a:r>
          </a:p>
          <a:p>
            <a:r>
              <a:rPr lang="en-US" sz="2000" b="1" dirty="0">
                <a:latin typeface="Consolas" pitchFamily="49" charset="0"/>
                <a:cs typeface="Consolas" pitchFamily="49" charset="0"/>
              </a:rPr>
              <a:t>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523" y="975498"/>
            <a:ext cx="4480508" cy="3029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24109"/>
            <a:ext cx="7597230" cy="236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62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92" y="-99392"/>
            <a:ext cx="9144000" cy="1143000"/>
          </a:xfrm>
        </p:spPr>
        <p:txBody>
          <a:bodyPr/>
          <a:lstStyle/>
          <a:p>
            <a:pPr algn="ctr"/>
            <a:r>
              <a:rPr lang="nl-BE" sz="4000" b="1" dirty="0">
                <a:solidFill>
                  <a:schemeClr val="accent3"/>
                </a:solidFill>
                <a:latin typeface="+mn-lt"/>
              </a:rPr>
              <a:t>Concepten</a:t>
            </a:r>
          </a:p>
        </p:txBody>
      </p:sp>
      <p:sp>
        <p:nvSpPr>
          <p:cNvPr id="6" name="Tijdelijke aanduiding voor inhoud 5"/>
          <p:cNvSpPr>
            <a:spLocks noGrp="1"/>
          </p:cNvSpPr>
          <p:nvPr>
            <p:ph idx="1"/>
          </p:nvPr>
        </p:nvSpPr>
        <p:spPr>
          <a:xfrm>
            <a:off x="899592" y="1377255"/>
            <a:ext cx="7620000" cy="4800600"/>
          </a:xfrm>
        </p:spPr>
        <p:txBody>
          <a:bodyPr>
            <a:noAutofit/>
          </a:bodyPr>
          <a:lstStyle/>
          <a:p>
            <a:pPr indent="-342900">
              <a:lnSpc>
                <a:spcPts val="4000"/>
              </a:lnSpc>
            </a:pPr>
            <a:r>
              <a:rPr lang="nl-BE" sz="2600" dirty="0"/>
              <a:t>public methode  </a:t>
            </a:r>
            <a:r>
              <a:rPr lang="nl-BE" sz="2600" dirty="0">
                <a:sym typeface="Symbol"/>
              </a:rPr>
              <a:t> private methode</a:t>
            </a:r>
          </a:p>
          <a:p>
            <a:pPr indent="-342900">
              <a:lnSpc>
                <a:spcPts val="4000"/>
              </a:lnSpc>
            </a:pPr>
            <a:r>
              <a:rPr lang="nl-BE" sz="2600" dirty="0" err="1">
                <a:sym typeface="Symbol"/>
              </a:rPr>
              <a:t>this</a:t>
            </a:r>
            <a:endParaRPr lang="nl-BE" sz="2600" dirty="0">
              <a:sym typeface="Symbol"/>
            </a:endParaRPr>
          </a:p>
          <a:p>
            <a:pPr indent="-342900">
              <a:lnSpc>
                <a:spcPts val="4000"/>
              </a:lnSpc>
            </a:pPr>
            <a:r>
              <a:rPr lang="nl-BE" sz="2600" dirty="0"/>
              <a:t>type String</a:t>
            </a:r>
          </a:p>
          <a:p>
            <a:pPr marL="809625" lvl="1" indent="-466725">
              <a:lnSpc>
                <a:spcPts val="4000"/>
              </a:lnSpc>
              <a:buFont typeface="Wingdings" panose="05000000000000000000" pitchFamily="2" charset="2"/>
              <a:buChar char="Ø"/>
            </a:pPr>
            <a:r>
              <a:rPr lang="nl-BE" sz="2600" dirty="0"/>
              <a:t>Samenvoegen strings</a:t>
            </a:r>
          </a:p>
          <a:p>
            <a:pPr marL="809625" lvl="1" indent="-466725">
              <a:lnSpc>
                <a:spcPts val="4000"/>
              </a:lnSpc>
              <a:buFont typeface="Wingdings" panose="05000000000000000000" pitchFamily="2" charset="2"/>
              <a:buChar char="Ø"/>
            </a:pPr>
            <a:r>
              <a:rPr lang="nl-BE" sz="2600" dirty="0"/>
              <a:t>Samenvoegen string en int</a:t>
            </a:r>
          </a:p>
          <a:p>
            <a:pPr indent="-342900">
              <a:lnSpc>
                <a:spcPts val="4000"/>
              </a:lnSpc>
            </a:pPr>
            <a:r>
              <a:rPr lang="nl-BE" sz="2600" dirty="0"/>
              <a:t>abstractie</a:t>
            </a:r>
          </a:p>
          <a:p>
            <a:pPr marL="809625" lvl="1" indent="-466725">
              <a:lnSpc>
                <a:spcPts val="4000"/>
              </a:lnSpc>
              <a:buFont typeface="Wingdings" panose="05000000000000000000" pitchFamily="2" charset="2"/>
              <a:buChar char="Ø"/>
            </a:pPr>
            <a:r>
              <a:rPr lang="nl-BE" sz="2600" dirty="0"/>
              <a:t>Methodes met parameters</a:t>
            </a:r>
          </a:p>
          <a:p>
            <a:pPr lvl="0" indent="-342900">
              <a:lnSpc>
                <a:spcPts val="4000"/>
              </a:lnSpc>
              <a:buClr>
                <a:schemeClr val="tx1"/>
              </a:buClr>
            </a:pPr>
            <a:r>
              <a:rPr lang="nl-BE" sz="2600" dirty="0">
                <a:solidFill>
                  <a:prstClr val="black"/>
                </a:solidFill>
                <a:sym typeface="Symbol"/>
              </a:rPr>
              <a:t>casten</a:t>
            </a:r>
          </a:p>
        </p:txBody>
      </p:sp>
      <p:sp>
        <p:nvSpPr>
          <p:cNvPr id="5" name="Tijdelijke aanduiding voor dianummer 4"/>
          <p:cNvSpPr>
            <a:spLocks noGrp="1"/>
          </p:cNvSpPr>
          <p:nvPr>
            <p:ph type="sldNum" sz="quarter" idx="12"/>
          </p:nvPr>
        </p:nvSpPr>
        <p:spPr>
          <a:xfrm>
            <a:off x="7086600" y="6511503"/>
            <a:ext cx="2057400" cy="365125"/>
          </a:xfrm>
        </p:spPr>
        <p:txBody>
          <a:bodyPr>
            <a:normAutofit/>
          </a:bodyPr>
          <a:lstStyle/>
          <a:p>
            <a:fld id="{07210566-7C4D-430B-A2F6-892CECDF45C3}" type="slidenum">
              <a:rPr lang="nl-BE" sz="1400" smtClean="0"/>
              <a:pPr/>
              <a:t>44</a:t>
            </a:fld>
            <a:endParaRPr lang="nl-BE" sz="1400"/>
          </a:p>
        </p:txBody>
      </p:sp>
    </p:spTree>
    <p:extLst>
      <p:ext uri="{BB962C8B-B14F-4D97-AF65-F5344CB8AC3E}">
        <p14:creationId xmlns:p14="http://schemas.microsoft.com/office/powerpoint/2010/main" val="415848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2776"/>
          </a:xfrm>
        </p:spPr>
        <p:txBody>
          <a:bodyPr>
            <a:noAutofit/>
          </a:bodyPr>
          <a:lstStyle/>
          <a:p>
            <a:pPr algn="ctr"/>
            <a:r>
              <a:rPr lang="en-US" sz="4000" b="1" dirty="0">
                <a:solidFill>
                  <a:schemeClr val="accent3"/>
                </a:solidFill>
                <a:latin typeface="+mn-lt"/>
              </a:rPr>
              <a:t>Concept: </a:t>
            </a:r>
            <a:r>
              <a:rPr lang="en-US" sz="4000" b="1" dirty="0" err="1">
                <a:solidFill>
                  <a:schemeClr val="accent3"/>
                </a:solidFill>
                <a:latin typeface="+mn-lt"/>
              </a:rPr>
              <a:t>casten</a:t>
            </a:r>
            <a:endParaRPr lang="en-US" sz="4000" b="1" dirty="0">
              <a:solidFill>
                <a:schemeClr val="accent3"/>
              </a:solidFill>
              <a:latin typeface="+mn-lt"/>
            </a:endParaRPr>
          </a:p>
        </p:txBody>
      </p:sp>
      <p:sp>
        <p:nvSpPr>
          <p:cNvPr id="19" name="Tijdelijke aanduiding voor dianummer 18"/>
          <p:cNvSpPr>
            <a:spLocks noGrp="1"/>
          </p:cNvSpPr>
          <p:nvPr>
            <p:ph type="sldNum" sz="quarter" idx="12"/>
          </p:nvPr>
        </p:nvSpPr>
        <p:spPr>
          <a:xfrm>
            <a:off x="7086600" y="6492875"/>
            <a:ext cx="2057400" cy="365125"/>
          </a:xfrm>
        </p:spPr>
        <p:txBody>
          <a:bodyPr>
            <a:normAutofit/>
          </a:bodyPr>
          <a:lstStyle/>
          <a:p>
            <a:fld id="{AEC58476-4206-4F88-8602-EE8C7323819B}" type="slidenum">
              <a:rPr lang="nl-NL" sz="1400" smtClean="0"/>
              <a:pPr/>
              <a:t>45</a:t>
            </a:fld>
            <a:endParaRPr lang="nl-NL" sz="1400"/>
          </a:p>
        </p:txBody>
      </p:sp>
      <p:sp>
        <p:nvSpPr>
          <p:cNvPr id="11" name="TextBox 3"/>
          <p:cNvSpPr txBox="1"/>
          <p:nvPr/>
        </p:nvSpPr>
        <p:spPr>
          <a:xfrm>
            <a:off x="323528" y="1236067"/>
            <a:ext cx="8496944" cy="4144724"/>
          </a:xfrm>
          <a:prstGeom prst="rect">
            <a:avLst/>
          </a:prstGeom>
          <a:noFill/>
        </p:spPr>
        <p:txBody>
          <a:bodyPr wrap="square" rtlCol="0">
            <a:spAutoFit/>
          </a:bodyPr>
          <a:lstStyle/>
          <a:p>
            <a:pPr marL="354013" indent="-354013">
              <a:lnSpc>
                <a:spcPts val="4000"/>
              </a:lnSpc>
              <a:spcBef>
                <a:spcPts val="1200"/>
              </a:spcBef>
              <a:buClr>
                <a:schemeClr val="tx1"/>
              </a:buClr>
              <a:buFont typeface="Arial" pitchFamily="34" charset="0"/>
              <a:buChar char="•"/>
            </a:pPr>
            <a:r>
              <a:rPr lang="nl-BE" sz="2600" b="1" dirty="0">
                <a:solidFill>
                  <a:schemeClr val="accent4"/>
                </a:solidFill>
              </a:rPr>
              <a:t>Casten</a:t>
            </a:r>
            <a:endParaRPr lang="nl-BE" sz="2600" b="1" dirty="0"/>
          </a:p>
          <a:p>
            <a:pPr marL="722313" lvl="1" indent="-276225">
              <a:lnSpc>
                <a:spcPts val="4000"/>
              </a:lnSpc>
              <a:spcBef>
                <a:spcPts val="600"/>
              </a:spcBef>
              <a:buClr>
                <a:schemeClr val="accent2"/>
              </a:buClr>
              <a:buFont typeface="Wingdings" pitchFamily="2" charset="2"/>
              <a:buChar char="§"/>
            </a:pPr>
            <a:r>
              <a:rPr lang="nl-BE" sz="2600" dirty="0"/>
              <a:t>Techniek om het</a:t>
            </a:r>
            <a:r>
              <a:rPr lang="nl-BE" sz="2600" b="1" dirty="0"/>
              <a:t> </a:t>
            </a:r>
            <a:r>
              <a:rPr lang="nl-BE" sz="2600" b="1" dirty="0">
                <a:solidFill>
                  <a:schemeClr val="accent4"/>
                </a:solidFill>
              </a:rPr>
              <a:t>type</a:t>
            </a:r>
            <a:r>
              <a:rPr lang="nl-BE" sz="2600" b="1" dirty="0"/>
              <a:t> </a:t>
            </a:r>
            <a:r>
              <a:rPr lang="nl-BE" sz="2600" dirty="0"/>
              <a:t>van een object verder te </a:t>
            </a:r>
            <a:r>
              <a:rPr lang="nl-BE" sz="2600" dirty="0" err="1"/>
              <a:t>specifiëren</a:t>
            </a:r>
            <a:r>
              <a:rPr lang="nl-BE" sz="2600" dirty="0"/>
              <a:t>. </a:t>
            </a:r>
          </a:p>
          <a:p>
            <a:pPr marL="722313" lvl="1" indent="-276225">
              <a:lnSpc>
                <a:spcPts val="4000"/>
              </a:lnSpc>
              <a:spcBef>
                <a:spcPts val="600"/>
              </a:spcBef>
              <a:buClr>
                <a:schemeClr val="accent2"/>
              </a:buClr>
              <a:buFont typeface="Wingdings" pitchFamily="2" charset="2"/>
              <a:buChar char="§"/>
            </a:pPr>
            <a:r>
              <a:rPr lang="nl-BE" sz="2600" dirty="0"/>
              <a:t>Het basistype dat de compiler kent wordt verfijnd </a:t>
            </a:r>
            <a:br>
              <a:rPr lang="nl-BE" sz="2600" dirty="0"/>
            </a:br>
            <a:r>
              <a:rPr lang="nl-BE" sz="2600" b="1" dirty="0">
                <a:solidFill>
                  <a:schemeClr val="accent4"/>
                </a:solidFill>
              </a:rPr>
              <a:t>naar een subklasse</a:t>
            </a:r>
            <a:r>
              <a:rPr lang="nl-BE" sz="2600" dirty="0"/>
              <a:t>.</a:t>
            </a:r>
          </a:p>
          <a:p>
            <a:pPr marL="354013" indent="-354013">
              <a:lnSpc>
                <a:spcPts val="4000"/>
              </a:lnSpc>
              <a:spcBef>
                <a:spcPts val="1200"/>
              </a:spcBef>
              <a:buClr>
                <a:schemeClr val="tx1"/>
              </a:buClr>
              <a:buFont typeface="Arial" pitchFamily="34" charset="0"/>
              <a:buChar char="•"/>
            </a:pPr>
            <a:r>
              <a:rPr lang="nl-BE" sz="2600" dirty="0"/>
              <a:t>Noodzakelijk om </a:t>
            </a:r>
            <a:r>
              <a:rPr lang="nl-BE" sz="2600" b="1" dirty="0">
                <a:solidFill>
                  <a:schemeClr val="accent4"/>
                </a:solidFill>
              </a:rPr>
              <a:t>methodes van de subklasse </a:t>
            </a:r>
            <a:r>
              <a:rPr lang="nl-BE" sz="2600" dirty="0"/>
              <a:t>te gebruiken.</a:t>
            </a:r>
          </a:p>
          <a:p>
            <a:pPr marL="354013" indent="-354013">
              <a:lnSpc>
                <a:spcPts val="4000"/>
              </a:lnSpc>
              <a:spcBef>
                <a:spcPts val="1200"/>
              </a:spcBef>
              <a:buClr>
                <a:schemeClr val="tx1"/>
              </a:buClr>
              <a:buFont typeface="Arial" pitchFamily="34" charset="0"/>
              <a:buChar char="•"/>
            </a:pPr>
            <a:r>
              <a:rPr lang="nl-BE" sz="2600" dirty="0"/>
              <a:t>Ook handig om een </a:t>
            </a:r>
            <a:r>
              <a:rPr lang="nl-BE" sz="2600" i="1" dirty="0" err="1"/>
              <a:t>Actor</a:t>
            </a:r>
            <a:r>
              <a:rPr lang="nl-BE" sz="2600" dirty="0"/>
              <a:t> te verfijnen naar een subklasse.</a:t>
            </a:r>
            <a:endParaRPr lang="en-US" sz="2600" dirty="0"/>
          </a:p>
        </p:txBody>
      </p:sp>
    </p:spTree>
    <p:extLst>
      <p:ext uri="{BB962C8B-B14F-4D97-AF65-F5344CB8AC3E}">
        <p14:creationId xmlns:p14="http://schemas.microsoft.com/office/powerpoint/2010/main" val="4753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032683"/>
          </a:xfrm>
        </p:spPr>
        <p:txBody>
          <a:bodyPr>
            <a:noAutofit/>
          </a:bodyPr>
          <a:lstStyle/>
          <a:p>
            <a:pPr algn="ctr"/>
            <a:r>
              <a:rPr lang="nl-BE" sz="4000" b="1" dirty="0">
                <a:solidFill>
                  <a:schemeClr val="accent3"/>
                </a:solidFill>
                <a:latin typeface="+mn-lt"/>
              </a:rPr>
              <a:t>5.2  </a:t>
            </a:r>
            <a:r>
              <a:rPr lang="nl-BE" sz="4000" b="1" dirty="0" err="1">
                <a:solidFill>
                  <a:schemeClr val="accent3"/>
                </a:solidFill>
                <a:latin typeface="+mn-lt"/>
              </a:rPr>
              <a:t>WhiteCell</a:t>
            </a:r>
            <a:r>
              <a:rPr lang="nl-BE" sz="4000" b="1" dirty="0">
                <a:solidFill>
                  <a:schemeClr val="accent3"/>
                </a:solidFill>
                <a:latin typeface="+mn-lt"/>
              </a:rPr>
              <a:t>: beweging beperken</a:t>
            </a:r>
          </a:p>
        </p:txBody>
      </p:sp>
      <p:sp>
        <p:nvSpPr>
          <p:cNvPr id="6" name="Tijdelijke aanduiding voor inhoud 5"/>
          <p:cNvSpPr>
            <a:spLocks noGrp="1"/>
          </p:cNvSpPr>
          <p:nvPr>
            <p:ph idx="1"/>
          </p:nvPr>
        </p:nvSpPr>
        <p:spPr>
          <a:xfrm>
            <a:off x="323528" y="1438672"/>
            <a:ext cx="5112568" cy="4800600"/>
          </a:xfrm>
        </p:spPr>
        <p:txBody>
          <a:bodyPr>
            <a:normAutofit/>
          </a:bodyPr>
          <a:lstStyle/>
          <a:p>
            <a:pPr marL="0" indent="0">
              <a:lnSpc>
                <a:spcPts val="4200"/>
              </a:lnSpc>
              <a:buNone/>
            </a:pPr>
            <a:r>
              <a:rPr lang="nl-BE" sz="2800" dirty="0" err="1"/>
              <a:t>WhiteCell</a:t>
            </a:r>
            <a:r>
              <a:rPr lang="nl-BE" sz="2800" dirty="0"/>
              <a:t>-object kan enkel op en neer bewegen</a:t>
            </a:r>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5</a:t>
            </a:fld>
            <a:endParaRPr lang="nl-BE" sz="140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431454"/>
            <a:ext cx="2593882" cy="431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40968"/>
            <a:ext cx="3809628" cy="2669996"/>
          </a:xfrm>
          <a:prstGeom prst="rect">
            <a:avLst/>
          </a:prstGeom>
          <a:solidFill>
            <a:schemeClr val="accent2"/>
          </a:solidFill>
          <a:ln>
            <a:solidFill>
              <a:schemeClr val="accent2"/>
            </a:solidFill>
          </a:ln>
        </p:spPr>
      </p:pic>
    </p:spTree>
    <p:extLst>
      <p:ext uri="{BB962C8B-B14F-4D97-AF65-F5344CB8AC3E}">
        <p14:creationId xmlns:p14="http://schemas.microsoft.com/office/powerpoint/2010/main" val="75647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6</a:t>
            </a:fld>
            <a:endParaRPr lang="nl-BE" sz="140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0187"/>
            <a:ext cx="7886342" cy="6192688"/>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57607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algn="ctr"/>
            <a:r>
              <a:rPr lang="nl-BE" sz="4000" b="1" dirty="0">
                <a:solidFill>
                  <a:schemeClr val="accent3"/>
                </a:solidFill>
                <a:latin typeface="+mn-lt"/>
              </a:rPr>
              <a:t>Op en neer bewegen</a:t>
            </a:r>
          </a:p>
        </p:txBody>
      </p:sp>
      <p:sp>
        <p:nvSpPr>
          <p:cNvPr id="6" name="Tijdelijke aanduiding voor inhoud 5"/>
          <p:cNvSpPr>
            <a:spLocks noGrp="1"/>
          </p:cNvSpPr>
          <p:nvPr>
            <p:ph idx="1"/>
          </p:nvPr>
        </p:nvSpPr>
        <p:spPr>
          <a:xfrm>
            <a:off x="196303" y="4149080"/>
            <a:ext cx="8153400" cy="576064"/>
          </a:xfrm>
        </p:spPr>
        <p:txBody>
          <a:bodyPr>
            <a:normAutofit/>
          </a:bodyPr>
          <a:lstStyle/>
          <a:p>
            <a:pPr marL="0" indent="0">
              <a:buNone/>
            </a:pPr>
            <a:r>
              <a:rPr lang="nl-BE" sz="2800" dirty="0"/>
              <a:t>Verschil?</a:t>
            </a:r>
          </a:p>
        </p:txBody>
      </p:sp>
      <p:sp>
        <p:nvSpPr>
          <p:cNvPr id="5" name="Tijdelijke aanduiding voor dianummer 4"/>
          <p:cNvSpPr>
            <a:spLocks noGrp="1"/>
          </p:cNvSpPr>
          <p:nvPr>
            <p:ph type="sldNum" sz="quarter" idx="12"/>
          </p:nvPr>
        </p:nvSpPr>
        <p:spPr>
          <a:xfrm>
            <a:off x="7100267" y="6483462"/>
            <a:ext cx="2057400" cy="365125"/>
          </a:xfrm>
        </p:spPr>
        <p:txBody>
          <a:bodyPr>
            <a:normAutofit/>
          </a:bodyPr>
          <a:lstStyle/>
          <a:p>
            <a:fld id="{07210566-7C4D-430B-A2F6-892CECDF45C3}" type="slidenum">
              <a:rPr lang="nl-BE" sz="1400" smtClean="0"/>
              <a:pPr/>
              <a:t>7</a:t>
            </a:fld>
            <a:endParaRPr lang="nl-BE" sz="140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170191" cy="1368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96952"/>
            <a:ext cx="8170191" cy="8216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 Box 4"/>
          <p:cNvSpPr txBox="1">
            <a:spLocks noChangeArrowheads="1"/>
          </p:cNvSpPr>
          <p:nvPr/>
        </p:nvSpPr>
        <p:spPr bwMode="auto">
          <a:xfrm>
            <a:off x="611560" y="4869160"/>
            <a:ext cx="1872208" cy="461665"/>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400" b="1" dirty="0">
                <a:latin typeface="Consolas" pitchFamily="49" charset="0"/>
                <a:cs typeface="Consolas" pitchFamily="49" charset="0"/>
              </a:rPr>
              <a:t>move(-4);</a:t>
            </a:r>
          </a:p>
        </p:txBody>
      </p:sp>
      <p:sp>
        <p:nvSpPr>
          <p:cNvPr id="11" name="Text Box 4"/>
          <p:cNvSpPr txBox="1">
            <a:spLocks noChangeArrowheads="1"/>
          </p:cNvSpPr>
          <p:nvPr/>
        </p:nvSpPr>
        <p:spPr bwMode="auto">
          <a:xfrm>
            <a:off x="611560" y="5456787"/>
            <a:ext cx="1872208" cy="461665"/>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400" b="1" dirty="0">
                <a:latin typeface="Consolas" pitchFamily="49" charset="0"/>
                <a:cs typeface="Consolas" pitchFamily="49" charset="0"/>
              </a:rPr>
              <a:t>move(4);</a:t>
            </a:r>
          </a:p>
        </p:txBody>
      </p:sp>
      <p:sp>
        <p:nvSpPr>
          <p:cNvPr id="12" name="Text Box 4"/>
          <p:cNvSpPr txBox="1">
            <a:spLocks noChangeArrowheads="1"/>
          </p:cNvSpPr>
          <p:nvPr/>
        </p:nvSpPr>
        <p:spPr bwMode="auto">
          <a:xfrm>
            <a:off x="2903556" y="4874756"/>
            <a:ext cx="5289871" cy="461665"/>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400" b="1" dirty="0" err="1">
                <a:latin typeface="Consolas" pitchFamily="49" charset="0"/>
                <a:cs typeface="Consolas" pitchFamily="49" charset="0"/>
              </a:rPr>
              <a:t>setLocation</a:t>
            </a:r>
            <a:r>
              <a:rPr lang="en-US" sz="2400" b="1" dirty="0">
                <a:latin typeface="Consolas" pitchFamily="49" charset="0"/>
                <a:cs typeface="Consolas" pitchFamily="49" charset="0"/>
              </a:rPr>
              <a:t>(</a:t>
            </a:r>
            <a:r>
              <a:rPr lang="en-US" sz="2400" b="1" dirty="0" err="1">
                <a:latin typeface="Consolas" pitchFamily="49" charset="0"/>
                <a:cs typeface="Consolas" pitchFamily="49" charset="0"/>
              </a:rPr>
              <a:t>getX</a:t>
            </a:r>
            <a:r>
              <a:rPr lang="en-US" sz="2400" b="1" dirty="0">
                <a:latin typeface="Consolas" pitchFamily="49" charset="0"/>
                <a:cs typeface="Consolas" pitchFamily="49" charset="0"/>
              </a:rPr>
              <a:t>(), </a:t>
            </a:r>
            <a:r>
              <a:rPr lang="en-US" sz="2400" b="1" dirty="0" err="1">
                <a:latin typeface="Consolas" pitchFamily="49" charset="0"/>
                <a:cs typeface="Consolas" pitchFamily="49" charset="0"/>
              </a:rPr>
              <a:t>getY</a:t>
            </a:r>
            <a:r>
              <a:rPr lang="en-US" sz="2400" b="1" dirty="0">
                <a:latin typeface="Consolas" pitchFamily="49" charset="0"/>
                <a:cs typeface="Consolas" pitchFamily="49" charset="0"/>
              </a:rPr>
              <a:t>()-4);</a:t>
            </a:r>
          </a:p>
        </p:txBody>
      </p:sp>
      <p:sp>
        <p:nvSpPr>
          <p:cNvPr id="13" name="Text Box 4"/>
          <p:cNvSpPr txBox="1">
            <a:spLocks noChangeArrowheads="1"/>
          </p:cNvSpPr>
          <p:nvPr/>
        </p:nvSpPr>
        <p:spPr bwMode="auto">
          <a:xfrm>
            <a:off x="2915816" y="5464752"/>
            <a:ext cx="5289871" cy="461665"/>
          </a:xfrm>
          <a:prstGeom prst="rect">
            <a:avLst/>
          </a:prstGeom>
          <a:solidFill>
            <a:schemeClr val="bg1">
              <a:lumMod val="95000"/>
            </a:schemeClr>
          </a:solidFill>
          <a:ln w="9525">
            <a:solidFill>
              <a:schemeClr val="tx1"/>
            </a:solidFill>
            <a:miter lim="800000"/>
            <a:headEnd/>
            <a:tailEnd/>
          </a:ln>
          <a:effectLst/>
        </p:spPr>
        <p:txBody>
          <a:bodyPr wrap="square">
            <a:spAutoFit/>
          </a:bodyPr>
          <a:lstStyle/>
          <a:p>
            <a:r>
              <a:rPr lang="en-US" sz="2400" b="1" dirty="0" err="1">
                <a:latin typeface="Consolas" pitchFamily="49" charset="0"/>
                <a:cs typeface="Consolas" pitchFamily="49" charset="0"/>
              </a:rPr>
              <a:t>setLocation</a:t>
            </a:r>
            <a:r>
              <a:rPr lang="en-US" sz="2400" b="1" dirty="0">
                <a:latin typeface="Consolas" pitchFamily="49" charset="0"/>
                <a:cs typeface="Consolas" pitchFamily="49" charset="0"/>
              </a:rPr>
              <a:t>(</a:t>
            </a:r>
            <a:r>
              <a:rPr lang="en-US" sz="2400" b="1" dirty="0" err="1">
                <a:latin typeface="Consolas" pitchFamily="49" charset="0"/>
                <a:cs typeface="Consolas" pitchFamily="49" charset="0"/>
              </a:rPr>
              <a:t>getX</a:t>
            </a:r>
            <a:r>
              <a:rPr lang="en-US" sz="2400" b="1" dirty="0">
                <a:latin typeface="Consolas" pitchFamily="49" charset="0"/>
                <a:cs typeface="Consolas" pitchFamily="49" charset="0"/>
              </a:rPr>
              <a:t>(), </a:t>
            </a:r>
            <a:r>
              <a:rPr lang="en-US" sz="2400" b="1" dirty="0" err="1">
                <a:latin typeface="Consolas" pitchFamily="49" charset="0"/>
                <a:cs typeface="Consolas" pitchFamily="49" charset="0"/>
              </a:rPr>
              <a:t>getY</a:t>
            </a:r>
            <a:r>
              <a:rPr lang="en-US" sz="2400" b="1" dirty="0">
                <a:latin typeface="Consolas" pitchFamily="49" charset="0"/>
                <a:cs typeface="Consolas" pitchFamily="49" charset="0"/>
              </a:rPr>
              <a:t>()+4);</a:t>
            </a:r>
          </a:p>
        </p:txBody>
      </p:sp>
    </p:spTree>
    <p:extLst>
      <p:ext uri="{BB962C8B-B14F-4D97-AF65-F5344CB8AC3E}">
        <p14:creationId xmlns:p14="http://schemas.microsoft.com/office/powerpoint/2010/main" val="428643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p:spPr>
        <p:txBody>
          <a:bodyPr>
            <a:normAutofit/>
          </a:bodyPr>
          <a:lstStyle/>
          <a:p>
            <a:pPr algn="ctr"/>
            <a:r>
              <a:rPr lang="nl-BE" sz="4000" b="1" dirty="0">
                <a:solidFill>
                  <a:schemeClr val="accent3"/>
                </a:solidFill>
                <a:latin typeface="+mn-lt"/>
              </a:rPr>
              <a:t>private methode</a:t>
            </a:r>
          </a:p>
        </p:txBody>
      </p:sp>
      <p:sp>
        <p:nvSpPr>
          <p:cNvPr id="6" name="Tijdelijke aanduiding voor inhoud 5"/>
          <p:cNvSpPr>
            <a:spLocks noGrp="1"/>
          </p:cNvSpPr>
          <p:nvPr>
            <p:ph idx="1"/>
          </p:nvPr>
        </p:nvSpPr>
        <p:spPr>
          <a:xfrm>
            <a:off x="323528" y="1087388"/>
            <a:ext cx="8153400" cy="3747120"/>
          </a:xfrm>
        </p:spPr>
        <p:txBody>
          <a:bodyPr>
            <a:noAutofit/>
          </a:bodyPr>
          <a:lstStyle/>
          <a:p>
            <a:pPr indent="-342900">
              <a:lnSpc>
                <a:spcPts val="4000"/>
              </a:lnSpc>
            </a:pPr>
            <a:r>
              <a:rPr lang="nl-BE" sz="2800" dirty="0"/>
              <a:t>Publieke methode</a:t>
            </a:r>
          </a:p>
          <a:p>
            <a:pPr marL="868362" lvl="1" indent="-457200">
              <a:lnSpc>
                <a:spcPts val="4000"/>
              </a:lnSpc>
              <a:buFont typeface="Wingdings" panose="05000000000000000000" pitchFamily="2" charset="2"/>
              <a:buChar char="Ø"/>
            </a:pPr>
            <a:r>
              <a:rPr lang="nl-BE" sz="2600" dirty="0"/>
              <a:t>Kan opgeroepen worden van buiten de klasse</a:t>
            </a:r>
          </a:p>
          <a:p>
            <a:pPr indent="-342900">
              <a:lnSpc>
                <a:spcPts val="4000"/>
              </a:lnSpc>
              <a:spcBef>
                <a:spcPts val="2400"/>
              </a:spcBef>
            </a:pPr>
            <a:r>
              <a:rPr lang="nl-BE" sz="2800" dirty="0"/>
              <a:t>Private methode</a:t>
            </a:r>
          </a:p>
          <a:p>
            <a:pPr lvl="1">
              <a:lnSpc>
                <a:spcPts val="4000"/>
              </a:lnSpc>
            </a:pPr>
            <a:endParaRPr lang="nl-BE" sz="2600" dirty="0"/>
          </a:p>
          <a:p>
            <a:pPr marL="868362" lvl="1" indent="-457200">
              <a:lnSpc>
                <a:spcPts val="4000"/>
              </a:lnSpc>
              <a:spcBef>
                <a:spcPts val="1200"/>
              </a:spcBef>
              <a:buFont typeface="Wingdings" panose="05000000000000000000" pitchFamily="2" charset="2"/>
              <a:buChar char="Ø"/>
            </a:pPr>
            <a:r>
              <a:rPr lang="nl-BE" sz="2600" dirty="0"/>
              <a:t>Mogen enkel opgeroepen worden vanuit andere methodes binnen dezelfde klasse</a:t>
            </a:r>
          </a:p>
          <a:p>
            <a:pPr marL="868362" lvl="1" indent="-457200">
              <a:lnSpc>
                <a:spcPts val="4000"/>
              </a:lnSpc>
              <a:buFont typeface="Wingdings" panose="05000000000000000000" pitchFamily="2" charset="2"/>
              <a:buChar char="Ø"/>
            </a:pPr>
            <a:r>
              <a:rPr lang="nl-BE" sz="2600" dirty="0"/>
              <a:t>Niet zichtbaar van                                                              buiten klasse</a:t>
            </a:r>
          </a:p>
          <a:p>
            <a:endParaRPr lang="nl-BE" dirty="0"/>
          </a:p>
        </p:txBody>
      </p:sp>
      <p:sp>
        <p:nvSpPr>
          <p:cNvPr id="5" name="Tijdelijke aanduiding voor dianummer 4"/>
          <p:cNvSpPr>
            <a:spLocks noGrp="1"/>
          </p:cNvSpPr>
          <p:nvPr>
            <p:ph type="sldNum" sz="quarter" idx="12"/>
          </p:nvPr>
        </p:nvSpPr>
        <p:spPr>
          <a:xfrm>
            <a:off x="7086600" y="6492875"/>
            <a:ext cx="2057400" cy="365125"/>
          </a:xfrm>
        </p:spPr>
        <p:txBody>
          <a:bodyPr>
            <a:normAutofit/>
          </a:bodyPr>
          <a:lstStyle/>
          <a:p>
            <a:fld id="{07210566-7C4D-430B-A2F6-892CECDF45C3}" type="slidenum">
              <a:rPr lang="nl-BE" sz="1400" smtClean="0"/>
              <a:pPr/>
              <a:t>8</a:t>
            </a:fld>
            <a:endParaRPr lang="nl-BE" sz="140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986" y="3245992"/>
            <a:ext cx="5219278" cy="376559"/>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7" name="Afgeronde rechthoek 6"/>
          <p:cNvSpPr/>
          <p:nvPr/>
        </p:nvSpPr>
        <p:spPr>
          <a:xfrm>
            <a:off x="1728986" y="3115428"/>
            <a:ext cx="1330846" cy="601603"/>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268760"/>
            <a:ext cx="3048347" cy="351463"/>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1" name="Tabel 10"/>
          <p:cNvGraphicFramePr>
            <a:graphicFrameLocks noGrp="1"/>
          </p:cNvGraphicFramePr>
          <p:nvPr>
            <p:extLst>
              <p:ext uri="{D42A27DB-BD31-4B8C-83A1-F6EECF244321}">
                <p14:modId xmlns:p14="http://schemas.microsoft.com/office/powerpoint/2010/main" val="885222474"/>
              </p:ext>
            </p:extLst>
          </p:nvPr>
        </p:nvGraphicFramePr>
        <p:xfrm>
          <a:off x="4567436" y="5013176"/>
          <a:ext cx="3600400" cy="1512168"/>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tblGrid>
              <a:tr h="627060">
                <a:tc>
                  <a:txBody>
                    <a:bodyPr/>
                    <a:lstStyle/>
                    <a:p>
                      <a:r>
                        <a:rPr lang="nl-BE" sz="2800" dirty="0" err="1"/>
                        <a:t>WhiteCell</a:t>
                      </a:r>
                      <a:endParaRPr lang="nl-BE" sz="2800" dirty="0"/>
                    </a:p>
                  </a:txBody>
                  <a:tcPr marL="381589" marR="381589"/>
                </a:tc>
                <a:extLst>
                  <a:ext uri="{0D108BD9-81ED-4DB2-BD59-A6C34878D82A}">
                    <a16:rowId xmlns:a16="http://schemas.microsoft.com/office/drawing/2014/main" val="10000"/>
                  </a:ext>
                </a:extLst>
              </a:tr>
              <a:tr h="885108">
                <a:tc>
                  <a:txBody>
                    <a:bodyPr/>
                    <a:lstStyle/>
                    <a:p>
                      <a:pPr>
                        <a:buFont typeface="Tw Cen MT" pitchFamily="34" charset="0"/>
                        <a:buNone/>
                      </a:pPr>
                      <a:r>
                        <a:rPr lang="en-US" sz="2400" dirty="0"/>
                        <a:t>+void act()</a:t>
                      </a:r>
                    </a:p>
                    <a:p>
                      <a:pPr>
                        <a:buFont typeface="Tw Cen MT" pitchFamily="34" charset="0"/>
                        <a:buNone/>
                      </a:pPr>
                      <a:r>
                        <a:rPr lang="en-US" sz="2400" dirty="0"/>
                        <a:t>-</a:t>
                      </a:r>
                      <a:r>
                        <a:rPr lang="en-US" sz="2400" baseline="0" dirty="0"/>
                        <a:t> void</a:t>
                      </a:r>
                      <a:r>
                        <a:rPr lang="en-US" sz="2400" dirty="0"/>
                        <a:t> </a:t>
                      </a:r>
                      <a:r>
                        <a:rPr lang="en-US" sz="2400" dirty="0" err="1"/>
                        <a:t>checkKeyPress</a:t>
                      </a:r>
                      <a:r>
                        <a:rPr lang="en-US" sz="2400" dirty="0"/>
                        <a:t>()</a:t>
                      </a:r>
                    </a:p>
                  </a:txBody>
                  <a:tcPr marL="381589" marR="381589"/>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00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908720"/>
          </a:xfrm>
        </p:spPr>
        <p:txBody>
          <a:bodyPr/>
          <a:lstStyle/>
          <a:p>
            <a:pPr algn="ctr"/>
            <a:r>
              <a:rPr lang="nl-BE" sz="4000" b="1" dirty="0">
                <a:solidFill>
                  <a:schemeClr val="accent3"/>
                </a:solidFill>
                <a:latin typeface="+mn-lt"/>
              </a:rPr>
              <a:t>5.3  </a:t>
            </a:r>
            <a:r>
              <a:rPr lang="nl-BE" sz="4000" b="1" dirty="0" err="1">
                <a:solidFill>
                  <a:schemeClr val="accent3"/>
                </a:solidFill>
                <a:latin typeface="+mn-lt"/>
              </a:rPr>
              <a:t>Bacteria</a:t>
            </a:r>
            <a:endParaRPr lang="nl-BE" sz="4000" b="1" dirty="0">
              <a:solidFill>
                <a:schemeClr val="accent3"/>
              </a:solidFill>
              <a:latin typeface="+mn-lt"/>
            </a:endParaRPr>
          </a:p>
        </p:txBody>
      </p:sp>
      <p:sp>
        <p:nvSpPr>
          <p:cNvPr id="6" name="Tijdelijke aanduiding voor inhoud 5"/>
          <p:cNvSpPr>
            <a:spLocks noGrp="1"/>
          </p:cNvSpPr>
          <p:nvPr>
            <p:ph idx="1"/>
          </p:nvPr>
        </p:nvSpPr>
        <p:spPr>
          <a:xfrm>
            <a:off x="467544" y="5495122"/>
            <a:ext cx="7984338" cy="1183766"/>
          </a:xfrm>
        </p:spPr>
        <p:txBody>
          <a:bodyPr>
            <a:noAutofit/>
          </a:bodyPr>
          <a:lstStyle/>
          <a:p>
            <a:pPr marL="0" indent="0">
              <a:lnSpc>
                <a:spcPts val="4200"/>
              </a:lnSpc>
              <a:buNone/>
            </a:pPr>
            <a:r>
              <a:rPr lang="nl-BE" sz="2800" dirty="0" err="1"/>
              <a:t>Bacteria</a:t>
            </a:r>
            <a:r>
              <a:rPr lang="nl-BE" sz="2800" dirty="0"/>
              <a:t>-objecten drijven van rechts naar links, zachtjes draaiend, en verdwijnen aan de linkerkant</a:t>
            </a:r>
          </a:p>
        </p:txBody>
      </p:sp>
      <p:sp>
        <p:nvSpPr>
          <p:cNvPr id="5" name="Tijdelijke aanduiding voor dianummer 4"/>
          <p:cNvSpPr>
            <a:spLocks noGrp="1"/>
          </p:cNvSpPr>
          <p:nvPr>
            <p:ph type="sldNum" sz="quarter" idx="12"/>
          </p:nvPr>
        </p:nvSpPr>
        <p:spPr>
          <a:xfrm>
            <a:off x="7086600" y="6466885"/>
            <a:ext cx="2057400" cy="365125"/>
          </a:xfrm>
        </p:spPr>
        <p:txBody>
          <a:bodyPr>
            <a:normAutofit/>
          </a:bodyPr>
          <a:lstStyle/>
          <a:p>
            <a:fld id="{07210566-7C4D-430B-A2F6-892CECDF45C3}" type="slidenum">
              <a:rPr lang="nl-BE" sz="1400" smtClean="0"/>
              <a:pPr/>
              <a:t>9</a:t>
            </a:fld>
            <a:endParaRPr lang="nl-BE" sz="140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7500"/>
            <a:ext cx="7092279" cy="4288842"/>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2213111"/>
      </p:ext>
    </p:extLst>
  </p:cSld>
  <p:clrMapOvr>
    <a:masterClrMapping/>
  </p:clrMapOvr>
</p:sld>
</file>

<file path=ppt/theme/theme1.xml><?xml version="1.0" encoding="utf-8"?>
<a:theme xmlns:a="http://schemas.openxmlformats.org/drawingml/2006/main" name="Kantoorthema">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Universiteit Gent">
      <a:dk1>
        <a:sysClr val="windowText" lastClr="000000"/>
      </a:dk1>
      <a:lt1>
        <a:sysClr val="window" lastClr="FFFFFF"/>
      </a:lt1>
      <a:dk2>
        <a:srgbClr val="1E64C8"/>
      </a:dk2>
      <a:lt2>
        <a:srgbClr val="FFD200"/>
      </a:lt2>
      <a:accent1>
        <a:srgbClr val="1E64C8"/>
      </a:accent1>
      <a:accent2>
        <a:srgbClr val="FFD200"/>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e-NL-EA_1_0_13.potx" id="{5F6C1209-3523-440E-8533-DCE97EC5C651}" vid="{6C779022-81AC-4A5D-B0C5-44F49FEE6A6E}"/>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F6448372BDE8468214E59159341374" ma:contentTypeVersion="" ma:contentTypeDescription="Een nieuw document maken." ma:contentTypeScope="" ma:versionID="7283f13cbfdd32d312a7eeb4b4b5e14e">
  <xsd:schema xmlns:xsd="http://www.w3.org/2001/XMLSchema" xmlns:xs="http://www.w3.org/2001/XMLSchema" xmlns:p="http://schemas.microsoft.com/office/2006/metadata/properties" targetNamespace="http://schemas.microsoft.com/office/2006/metadata/properties" ma:root="true" ma:fieldsID="ded2a6fdfcb71de048e140027f1bc31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FCA81-1AC6-4185-B7BB-CC6E56B45A5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CEDD9ED-470E-4CFE-B74D-CF7683EB03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E0FD8A-C0C3-4975-89A0-797358C560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6975</TotalTime>
  <Words>1261</Words>
  <Application>Microsoft Office PowerPoint</Application>
  <PresentationFormat>Diavoorstelling (4:3)</PresentationFormat>
  <Paragraphs>304</Paragraphs>
  <Slides>45</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45</vt:i4>
      </vt:variant>
    </vt:vector>
  </HeadingPairs>
  <TitlesOfParts>
    <vt:vector size="53" baseType="lpstr">
      <vt:lpstr>Arial</vt:lpstr>
      <vt:lpstr>Calibri</vt:lpstr>
      <vt:lpstr>Calibri Light</vt:lpstr>
      <vt:lpstr>Consolas</vt:lpstr>
      <vt:lpstr>Tw Cen MT</vt:lpstr>
      <vt:lpstr>Wingdings</vt:lpstr>
      <vt:lpstr>Kantoorthema</vt:lpstr>
      <vt:lpstr>1_Kantoorthema</vt:lpstr>
      <vt:lpstr>Hoofdstuk 5 Scores</vt:lpstr>
      <vt:lpstr>Inhoud</vt:lpstr>
      <vt:lpstr>Overzicht</vt:lpstr>
      <vt:lpstr>5.1  Start? Wat is er?</vt:lpstr>
      <vt:lpstr>5.2  WhiteCell: beweging beperken</vt:lpstr>
      <vt:lpstr>PowerPoint-presentatie</vt:lpstr>
      <vt:lpstr>Op en neer bewegen</vt:lpstr>
      <vt:lpstr>private methode</vt:lpstr>
      <vt:lpstr>5.3  Bacteria</vt:lpstr>
      <vt:lpstr>this</vt:lpstr>
      <vt:lpstr>Method chaining</vt:lpstr>
      <vt:lpstr>Bloodstream</vt:lpstr>
      <vt:lpstr>Bacteria-objecten toevoegen</vt:lpstr>
      <vt:lpstr>5.5  Achtergrond schuift voorbij</vt:lpstr>
      <vt:lpstr>Aangepaste act-methode Lining</vt:lpstr>
      <vt:lpstr>Lining-objecten toevoegen</vt:lpstr>
      <vt:lpstr>De klasse Virus</vt:lpstr>
      <vt:lpstr>Virussen toevoegen</vt:lpstr>
      <vt:lpstr>5.7  Bacteria-objecten verwijderen</vt:lpstr>
      <vt:lpstr>PowerPoint-presentatie</vt:lpstr>
      <vt:lpstr>5.9  Rode bloedcellen</vt:lpstr>
      <vt:lpstr>5.10  Rand toevoegen</vt:lpstr>
      <vt:lpstr>Rand toevoegen</vt:lpstr>
      <vt:lpstr>Tekenvolgorde aanpassen</vt:lpstr>
      <vt:lpstr>PowerPoint-presentatie</vt:lpstr>
      <vt:lpstr>5.11  Score toevoegen</vt:lpstr>
      <vt:lpstr>WhiteCell: score bijhouden</vt:lpstr>
      <vt:lpstr>Score tonen</vt:lpstr>
      <vt:lpstr>String concatenation</vt:lpstr>
      <vt:lpstr>Aangepaste score</vt:lpstr>
      <vt:lpstr>Score in Bloodstream (wereld)</vt:lpstr>
      <vt:lpstr>Score in Bloodstream (wereld)</vt:lpstr>
      <vt:lpstr>Casten: probleemstelling</vt:lpstr>
      <vt:lpstr>Casten: verklaring</vt:lpstr>
      <vt:lpstr>     Casten: de oplossing</vt:lpstr>
      <vt:lpstr>Andere scores?</vt:lpstr>
      <vt:lpstr>Abstractie</vt:lpstr>
      <vt:lpstr>Aanpassen WhiteCell</vt:lpstr>
      <vt:lpstr>Aanpassen Bacteria</vt:lpstr>
      <vt:lpstr>Aanpassen Bloodstream</vt:lpstr>
      <vt:lpstr>Winnen?</vt:lpstr>
      <vt:lpstr>Tijd bijhouden en tonen</vt:lpstr>
      <vt:lpstr>Tijd aanpassen</vt:lpstr>
      <vt:lpstr>Concepten</vt:lpstr>
      <vt:lpstr>Concept: casten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5: Muziek maken</dc:title>
  <dc:creator>vongenae</dc:creator>
  <cp:lastModifiedBy>Marleen Denert</cp:lastModifiedBy>
  <cp:revision>273</cp:revision>
  <cp:lastPrinted>2016-03-03T13:36:53Z</cp:lastPrinted>
  <dcterms:created xsi:type="dcterms:W3CDTF">2011-07-05T13:31:19Z</dcterms:created>
  <dcterms:modified xsi:type="dcterms:W3CDTF">2021-09-13T11:33:36Z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0x010100A6F6448372BDE8468214E59159341374</vt:lpwstr>
  </property>
</Properties>
</file>